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5" r:id="rId6"/>
    <p:sldId id="259" r:id="rId7"/>
    <p:sldId id="274" r:id="rId8"/>
    <p:sldId id="277" r:id="rId9"/>
    <p:sldId id="267" r:id="rId10"/>
    <p:sldId id="272" r:id="rId11"/>
    <p:sldId id="270" r:id="rId12"/>
    <p:sldId id="269" r:id="rId13"/>
    <p:sldId id="268" r:id="rId14"/>
    <p:sldId id="278" r:id="rId15"/>
    <p:sldId id="265" r:id="rId16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7DEF99AD-EC88-4718-B8D7-F22561235CEC}">
      <dgm:prSet phldrT="[Text]" custT="1"/>
      <dgm:spPr/>
      <dgm:t>
        <a:bodyPr rtlCol="0"/>
        <a:lstStyle/>
        <a:p>
          <a:pPr rtl="0"/>
          <a:r>
            <a:rPr lang="hu-HU" sz="3200" b="1" noProof="0" dirty="0"/>
            <a:t>Digitális kompetenciák fejlesztése</a:t>
          </a:r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hu-HU" sz="2400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hu-HU" sz="2400" noProof="0" dirty="0"/>
        </a:p>
      </dgm:t>
    </dgm:pt>
    <dgm:pt modelId="{27B4E690-4D0F-4D7A-BF6F-F3DD955F4988}">
      <dgm:prSet phldrT="[Text]" custT="1"/>
      <dgm:spPr/>
      <dgm:t>
        <a:bodyPr rtlCol="0"/>
        <a:lstStyle/>
        <a:p>
          <a:pPr rtl="0"/>
          <a:r>
            <a:rPr lang="hu-HU" sz="3200" b="1" noProof="0" dirty="0"/>
            <a:t>Nyelvtanulás anyanyelvi környezetben</a:t>
          </a:r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hu-HU" sz="2400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hu-HU" sz="2400" noProof="0" dirty="0"/>
        </a:p>
      </dgm:t>
    </dgm:pt>
    <dgm:pt modelId="{1D280956-61F1-44EA-89DD-47917582B346}">
      <dgm:prSet phldrT="[Text]" custT="1"/>
      <dgm:spPr/>
      <dgm:t>
        <a:bodyPr rtlCol="0"/>
        <a:lstStyle/>
        <a:p>
          <a:pPr rtl="0"/>
          <a:r>
            <a:rPr lang="hu-HU" sz="3200" b="1" noProof="0" dirty="0"/>
            <a:t>Új kultúra, új ismeretségek</a:t>
          </a:r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hu-HU" sz="2400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hu-HU" sz="2400" noProof="0" dirty="0"/>
        </a:p>
      </dgm:t>
    </dgm:pt>
    <dgm:pt modelId="{366B2B47-0828-42E9-9292-CF303E172DC0}">
      <dgm:prSet phldrT="[Text]" custT="1"/>
      <dgm:spPr/>
      <dgm:t>
        <a:bodyPr rtlCol="0"/>
        <a:lstStyle/>
        <a:p>
          <a:pPr rtl="0"/>
          <a:r>
            <a:rPr lang="hu-HU" sz="3200" b="1" noProof="0" dirty="0"/>
            <a:t>Kirándulások, élmények</a:t>
          </a:r>
        </a:p>
      </dgm:t>
    </dgm:pt>
    <dgm:pt modelId="{8426E93D-2567-4D27-8B2B-BDA79CE4F141}" type="parTrans" cxnId="{CB9392D1-3B56-4D76-9F5C-BC07C3DDC1AC}">
      <dgm:prSet/>
      <dgm:spPr/>
      <dgm:t>
        <a:bodyPr/>
        <a:lstStyle/>
        <a:p>
          <a:endParaRPr lang="hu-HU" sz="2400"/>
        </a:p>
      </dgm:t>
    </dgm:pt>
    <dgm:pt modelId="{89D6BFCB-9FA9-4F49-92B5-56653CC892FC}" type="sibTrans" cxnId="{CB9392D1-3B56-4D76-9F5C-BC07C3DDC1AC}">
      <dgm:prSet/>
      <dgm:spPr/>
      <dgm:t>
        <a:bodyPr/>
        <a:lstStyle/>
        <a:p>
          <a:endParaRPr lang="hu-HU" sz="240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4F384C34-EC87-40D6-92CE-0DDB83DD8EA1}" type="pres">
      <dgm:prSet presAssocID="{7DEF99AD-EC88-4718-B8D7-F22561235CEC}" presName="parenttextcomposite" presStyleCnt="0"/>
      <dgm:spPr/>
    </dgm:pt>
    <dgm:pt modelId="{A3D4B0DE-1960-4A49-A6E2-1F3EE502F382}" type="pres">
      <dgm:prSet presAssocID="{7DEF99AD-EC88-4718-B8D7-F22561235CEC}" presName="parenttext" presStyleLbl="revTx" presStyleIdx="0" presStyleCnt="4" custScaleY="213536">
        <dgm:presLayoutVars>
          <dgm:chMax/>
          <dgm:chPref val="2"/>
          <dgm:bulletEnabled val="1"/>
        </dgm:presLayoutVars>
      </dgm:prSet>
      <dgm:spPr/>
    </dgm:pt>
    <dgm:pt modelId="{6475A33D-C2C4-44AE-A685-A172958C186D}" type="pres">
      <dgm:prSet presAssocID="{7DEF99AD-EC88-4718-B8D7-F22561235CEC}" presName="parallelogramComposite" presStyleCnt="0"/>
      <dgm:spPr/>
    </dgm:pt>
    <dgm:pt modelId="{EA2C260F-1FFA-4894-88A7-F2C089E297A5}" type="pres">
      <dgm:prSet presAssocID="{7DEF99AD-EC88-4718-B8D7-F22561235CEC}" presName="parallelogram1" presStyleLbl="alignNode1" presStyleIdx="0" presStyleCnt="28"/>
      <dgm:spPr/>
    </dgm:pt>
    <dgm:pt modelId="{4971E202-2AA2-4431-8FE2-FB74F83B7A9D}" type="pres">
      <dgm:prSet presAssocID="{7DEF99AD-EC88-4718-B8D7-F22561235CEC}" presName="parallelogram2" presStyleLbl="alignNode1" presStyleIdx="1" presStyleCnt="28"/>
      <dgm:spPr/>
    </dgm:pt>
    <dgm:pt modelId="{CA4AEFE7-ADFF-4E4E-A5B3-2F3D41B8F4CE}" type="pres">
      <dgm:prSet presAssocID="{7DEF99AD-EC88-4718-B8D7-F22561235CEC}" presName="parallelogram3" presStyleLbl="alignNode1" presStyleIdx="2" presStyleCnt="28"/>
      <dgm:spPr/>
    </dgm:pt>
    <dgm:pt modelId="{380F52D7-65B4-4402-AF44-D5D285765B89}" type="pres">
      <dgm:prSet presAssocID="{7DEF99AD-EC88-4718-B8D7-F22561235CEC}" presName="parallelogram4" presStyleLbl="alignNode1" presStyleIdx="3" presStyleCnt="28"/>
      <dgm:spPr/>
    </dgm:pt>
    <dgm:pt modelId="{E1C21C80-1285-487B-BA19-8BAD2EB5B9D3}" type="pres">
      <dgm:prSet presAssocID="{7DEF99AD-EC88-4718-B8D7-F22561235CEC}" presName="parallelogram5" presStyleLbl="alignNode1" presStyleIdx="4" presStyleCnt="28"/>
      <dgm:spPr/>
    </dgm:pt>
    <dgm:pt modelId="{79A1AF22-E259-452A-9763-1BC7286F251C}" type="pres">
      <dgm:prSet presAssocID="{7DEF99AD-EC88-4718-B8D7-F22561235CEC}" presName="parallelogram6" presStyleLbl="alignNode1" presStyleIdx="5" presStyleCnt="28"/>
      <dgm:spPr/>
    </dgm:pt>
    <dgm:pt modelId="{7B724E03-B114-4BAE-A58E-680DB2A22EF3}" type="pres">
      <dgm:prSet presAssocID="{7DEF99AD-EC88-4718-B8D7-F22561235CEC}" presName="parallelogram7" presStyleLbl="alignNode1" presStyleIdx="6" presStyleCnt="28"/>
      <dgm:spPr/>
    </dgm:pt>
    <dgm:pt modelId="{5A8201DC-D0F7-4323-821F-35FF6AC603C6}" type="pres">
      <dgm:prSet presAssocID="{456EA687-CA8C-4F68-B168-4C2E87ACC68B}" presName="sibTrans" presStyleCnt="0"/>
      <dgm:spPr/>
    </dgm:pt>
    <dgm:pt modelId="{2E7D8D13-0375-4608-8E6D-BCF4B651A1D1}" type="pres">
      <dgm:prSet presAssocID="{27B4E690-4D0F-4D7A-BF6F-F3DD955F4988}" presName="parenttextcomposite" presStyleCnt="0"/>
      <dgm:spPr/>
    </dgm:pt>
    <dgm:pt modelId="{CA5B2F81-1DD2-422A-956B-6A950D78238E}" type="pres">
      <dgm:prSet presAssocID="{27B4E690-4D0F-4D7A-BF6F-F3DD955F4988}" presName="parenttext" presStyleLbl="revTx" presStyleIdx="1" presStyleCnt="4" custScaleY="220757">
        <dgm:presLayoutVars>
          <dgm:chMax/>
          <dgm:chPref val="2"/>
          <dgm:bulletEnabled val="1"/>
        </dgm:presLayoutVars>
      </dgm:prSet>
      <dgm:spPr/>
    </dgm:pt>
    <dgm:pt modelId="{A1863146-35C2-4737-B92F-890B02323BE7}" type="pres">
      <dgm:prSet presAssocID="{27B4E690-4D0F-4D7A-BF6F-F3DD955F4988}" presName="parallelogramComposite" presStyleCnt="0"/>
      <dgm:spPr/>
    </dgm:pt>
    <dgm:pt modelId="{D3D2D0C7-559C-45A6-85A7-EB445E5874D3}" type="pres">
      <dgm:prSet presAssocID="{27B4E690-4D0F-4D7A-BF6F-F3DD955F4988}" presName="parallelogram1" presStyleLbl="alignNode1" presStyleIdx="7" presStyleCnt="28"/>
      <dgm:spPr/>
    </dgm:pt>
    <dgm:pt modelId="{1997C5A9-8D15-47C2-B89D-6C879AFD95EA}" type="pres">
      <dgm:prSet presAssocID="{27B4E690-4D0F-4D7A-BF6F-F3DD955F4988}" presName="parallelogram2" presStyleLbl="alignNode1" presStyleIdx="8" presStyleCnt="28"/>
      <dgm:spPr/>
    </dgm:pt>
    <dgm:pt modelId="{28F93C3F-59FE-4562-AD80-4DEDA9D8AD8F}" type="pres">
      <dgm:prSet presAssocID="{27B4E690-4D0F-4D7A-BF6F-F3DD955F4988}" presName="parallelogram3" presStyleLbl="alignNode1" presStyleIdx="9" presStyleCnt="28"/>
      <dgm:spPr/>
    </dgm:pt>
    <dgm:pt modelId="{79BF7748-2663-42E0-88CF-CD158EEC0E93}" type="pres">
      <dgm:prSet presAssocID="{27B4E690-4D0F-4D7A-BF6F-F3DD955F4988}" presName="parallelogram4" presStyleLbl="alignNode1" presStyleIdx="10" presStyleCnt="28"/>
      <dgm:spPr/>
    </dgm:pt>
    <dgm:pt modelId="{570B90EE-B7CF-4520-AD8C-74D15D79B957}" type="pres">
      <dgm:prSet presAssocID="{27B4E690-4D0F-4D7A-BF6F-F3DD955F4988}" presName="parallelogram5" presStyleLbl="alignNode1" presStyleIdx="11" presStyleCnt="28"/>
      <dgm:spPr/>
    </dgm:pt>
    <dgm:pt modelId="{71E772B3-87AF-4EC4-94B2-BE8E235D4BA7}" type="pres">
      <dgm:prSet presAssocID="{27B4E690-4D0F-4D7A-BF6F-F3DD955F4988}" presName="parallelogram6" presStyleLbl="alignNode1" presStyleIdx="12" presStyleCnt="28"/>
      <dgm:spPr/>
    </dgm:pt>
    <dgm:pt modelId="{CC4D7137-A5DF-4576-A0AC-6878A3B2AE51}" type="pres">
      <dgm:prSet presAssocID="{27B4E690-4D0F-4D7A-BF6F-F3DD955F4988}" presName="parallelogram7" presStyleLbl="alignNode1" presStyleIdx="13" presStyleCnt="28"/>
      <dgm:spPr/>
    </dgm:pt>
    <dgm:pt modelId="{167768E0-5DB2-4611-BFD8-488F003F3F28}" type="pres">
      <dgm:prSet presAssocID="{9A9FC636-BF64-4AA3-9111-3312D89D6371}" presName="sibTrans" presStyleCnt="0"/>
      <dgm:spPr/>
    </dgm:pt>
    <dgm:pt modelId="{26102EA9-CCC3-4626-A135-2774387DC0BE}" type="pres">
      <dgm:prSet presAssocID="{1D280956-61F1-44EA-89DD-47917582B346}" presName="parenttextcomposite" presStyleCnt="0"/>
      <dgm:spPr/>
    </dgm:pt>
    <dgm:pt modelId="{CD359B64-8C0C-4115-AE79-505EA26A59F1}" type="pres">
      <dgm:prSet presAssocID="{1D280956-61F1-44EA-89DD-47917582B346}" presName="parenttext" presStyleLbl="revTx" presStyleIdx="2" presStyleCnt="4" custScaleY="136610">
        <dgm:presLayoutVars>
          <dgm:chMax/>
          <dgm:chPref val="2"/>
          <dgm:bulletEnabled val="1"/>
        </dgm:presLayoutVars>
      </dgm:prSet>
      <dgm:spPr/>
    </dgm:pt>
    <dgm:pt modelId="{B5F89614-7525-4D6B-81FF-2058233296BD}" type="pres">
      <dgm:prSet presAssocID="{1D280956-61F1-44EA-89DD-47917582B346}" presName="parallelogramComposite" presStyleCnt="0"/>
      <dgm:spPr/>
    </dgm:pt>
    <dgm:pt modelId="{65BBFC91-D6EA-481B-B65F-42E9C0A92BED}" type="pres">
      <dgm:prSet presAssocID="{1D280956-61F1-44EA-89DD-47917582B346}" presName="parallelogram1" presStyleLbl="alignNode1" presStyleIdx="14" presStyleCnt="28"/>
      <dgm:spPr/>
    </dgm:pt>
    <dgm:pt modelId="{02D3D8CE-5867-436F-B2E0-F65916AD3B91}" type="pres">
      <dgm:prSet presAssocID="{1D280956-61F1-44EA-89DD-47917582B346}" presName="parallelogram2" presStyleLbl="alignNode1" presStyleIdx="15" presStyleCnt="28"/>
      <dgm:spPr/>
    </dgm:pt>
    <dgm:pt modelId="{838E28DF-41FC-4FA8-90FC-81B0FEEEE776}" type="pres">
      <dgm:prSet presAssocID="{1D280956-61F1-44EA-89DD-47917582B346}" presName="parallelogram3" presStyleLbl="alignNode1" presStyleIdx="16" presStyleCnt="28"/>
      <dgm:spPr/>
    </dgm:pt>
    <dgm:pt modelId="{EE0E29AE-0DA3-4984-B692-C56B0D74037C}" type="pres">
      <dgm:prSet presAssocID="{1D280956-61F1-44EA-89DD-47917582B346}" presName="parallelogram4" presStyleLbl="alignNode1" presStyleIdx="17" presStyleCnt="28"/>
      <dgm:spPr/>
    </dgm:pt>
    <dgm:pt modelId="{0EC7DEEE-8143-46F8-A9E1-F7B1973A6911}" type="pres">
      <dgm:prSet presAssocID="{1D280956-61F1-44EA-89DD-47917582B346}" presName="parallelogram5" presStyleLbl="alignNode1" presStyleIdx="18" presStyleCnt="28"/>
      <dgm:spPr/>
    </dgm:pt>
    <dgm:pt modelId="{25B682F3-6BC9-4301-8780-14682368AE40}" type="pres">
      <dgm:prSet presAssocID="{1D280956-61F1-44EA-89DD-47917582B346}" presName="parallelogram6" presStyleLbl="alignNode1" presStyleIdx="19" presStyleCnt="28"/>
      <dgm:spPr/>
    </dgm:pt>
    <dgm:pt modelId="{268F9054-4E5C-4234-9C5C-2871E95CA913}" type="pres">
      <dgm:prSet presAssocID="{1D280956-61F1-44EA-89DD-47917582B346}" presName="parallelogram7" presStyleLbl="alignNode1" presStyleIdx="20" presStyleCnt="28"/>
      <dgm:spPr/>
    </dgm:pt>
    <dgm:pt modelId="{9CACB62F-D033-4CAD-AC24-EE9878F4B224}" type="pres">
      <dgm:prSet presAssocID="{EC76378A-9F1D-482E-AF47-2DD7D70945B6}" presName="sibTrans" presStyleCnt="0"/>
      <dgm:spPr/>
    </dgm:pt>
    <dgm:pt modelId="{86865BAF-6ECF-4732-AB31-2727298D5E66}" type="pres">
      <dgm:prSet presAssocID="{366B2B47-0828-42E9-9292-CF303E172DC0}" presName="parenttextcomposite" presStyleCnt="0"/>
      <dgm:spPr/>
    </dgm:pt>
    <dgm:pt modelId="{441A1B01-48D1-42AB-B389-E7BAAD90B7E4}" type="pres">
      <dgm:prSet presAssocID="{366B2B47-0828-42E9-9292-CF303E172DC0}" presName="parenttext" presStyleLbl="revTx" presStyleIdx="3" presStyleCnt="4" custScaleY="135299">
        <dgm:presLayoutVars>
          <dgm:chMax/>
          <dgm:chPref val="2"/>
          <dgm:bulletEnabled val="1"/>
        </dgm:presLayoutVars>
      </dgm:prSet>
      <dgm:spPr/>
    </dgm:pt>
    <dgm:pt modelId="{9A2699F9-99E3-4AA2-8C7E-0DFB40A6C0BF}" type="pres">
      <dgm:prSet presAssocID="{366B2B47-0828-42E9-9292-CF303E172DC0}" presName="parallelogramComposite" presStyleCnt="0"/>
      <dgm:spPr/>
    </dgm:pt>
    <dgm:pt modelId="{7987D275-8F11-4B65-976A-242A8247B155}" type="pres">
      <dgm:prSet presAssocID="{366B2B47-0828-42E9-9292-CF303E172DC0}" presName="parallelogram1" presStyleLbl="alignNode1" presStyleIdx="21" presStyleCnt="28"/>
      <dgm:spPr/>
    </dgm:pt>
    <dgm:pt modelId="{A62AC550-AFE7-48B1-AA4C-625AA9A3C6CB}" type="pres">
      <dgm:prSet presAssocID="{366B2B47-0828-42E9-9292-CF303E172DC0}" presName="parallelogram2" presStyleLbl="alignNode1" presStyleIdx="22" presStyleCnt="28"/>
      <dgm:spPr/>
    </dgm:pt>
    <dgm:pt modelId="{84BEBFDE-39F4-4FF2-802D-C2F13BB17676}" type="pres">
      <dgm:prSet presAssocID="{366B2B47-0828-42E9-9292-CF303E172DC0}" presName="parallelogram3" presStyleLbl="alignNode1" presStyleIdx="23" presStyleCnt="28"/>
      <dgm:spPr/>
    </dgm:pt>
    <dgm:pt modelId="{3ACFCC5D-D18E-47DA-8542-2722F4A92EC7}" type="pres">
      <dgm:prSet presAssocID="{366B2B47-0828-42E9-9292-CF303E172DC0}" presName="parallelogram4" presStyleLbl="alignNode1" presStyleIdx="24" presStyleCnt="28"/>
      <dgm:spPr/>
    </dgm:pt>
    <dgm:pt modelId="{27ADDB57-1650-4190-A911-DA547B2B9460}" type="pres">
      <dgm:prSet presAssocID="{366B2B47-0828-42E9-9292-CF303E172DC0}" presName="parallelogram5" presStyleLbl="alignNode1" presStyleIdx="25" presStyleCnt="28"/>
      <dgm:spPr/>
    </dgm:pt>
    <dgm:pt modelId="{15550D33-EF4C-4B44-869E-82E57376F6DE}" type="pres">
      <dgm:prSet presAssocID="{366B2B47-0828-42E9-9292-CF303E172DC0}" presName="parallelogram6" presStyleLbl="alignNode1" presStyleIdx="26" presStyleCnt="28"/>
      <dgm:spPr/>
    </dgm:pt>
    <dgm:pt modelId="{9B255492-5844-405C-9386-D4E5001D209A}" type="pres">
      <dgm:prSet presAssocID="{366B2B47-0828-42E9-9292-CF303E172DC0}" presName="parallelogram7" presStyleLbl="alignNode1" presStyleIdx="27" presStyleCnt="28"/>
      <dgm:spPr/>
    </dgm:pt>
  </dgm:ptLst>
  <dgm:cxnLst>
    <dgm:cxn modelId="{B6A07415-DD32-4484-B267-388F09D491CE}" type="presOf" srcId="{7DEF99AD-EC88-4718-B8D7-F22561235CEC}" destId="{A3D4B0DE-1960-4A49-A6E2-1F3EE502F382}" srcOrd="0" destOrd="0" presId="urn:microsoft.com/office/officeart/2008/layout/VerticalAccentList"/>
    <dgm:cxn modelId="{46DBFC28-5C33-4B88-8831-68037F695A48}" srcId="{D3C5B8D2-1E6D-4BCA-9E4B-8A99C8D7BC4A}" destId="{7DEF99AD-EC88-4718-B8D7-F22561235CEC}" srcOrd="0" destOrd="0" parTransId="{E16E29D3-9570-412D-93B6-B4CE77D1B6DD}" sibTransId="{456EA687-CA8C-4F68-B168-4C2E87ACC68B}"/>
    <dgm:cxn modelId="{8DAC0267-44CD-4D02-88C9-B2F8A13C158E}" srcId="{D3C5B8D2-1E6D-4BCA-9E4B-8A99C8D7BC4A}" destId="{1D280956-61F1-44EA-89DD-47917582B346}" srcOrd="2" destOrd="0" parTransId="{F5F29254-C816-4B3B-A23C-846A234C8557}" sibTransId="{EC76378A-9F1D-482E-AF47-2DD7D70945B6}"/>
    <dgm:cxn modelId="{566CA84F-A7DA-4651-870E-FC6DE60AA45C}" type="presOf" srcId="{366B2B47-0828-42E9-9292-CF303E172DC0}" destId="{441A1B01-48D1-42AB-B389-E7BAAD90B7E4}" srcOrd="0" destOrd="0" presId="urn:microsoft.com/office/officeart/2008/layout/VerticalAccentList"/>
    <dgm:cxn modelId="{DE03D35A-16A8-4F49-9A9A-9C8E8E26FAA9}" type="presOf" srcId="{1D280956-61F1-44EA-89DD-47917582B346}" destId="{CD359B64-8C0C-4115-AE79-505EA26A59F1}" srcOrd="0" destOrd="0" presId="urn:microsoft.com/office/officeart/2008/layout/VerticalAccentList"/>
    <dgm:cxn modelId="{66ABDE8E-3027-4D41-9729-E5CD82EB7154}" type="presOf" srcId="{27B4E690-4D0F-4D7A-BF6F-F3DD955F4988}" destId="{CA5B2F81-1DD2-422A-956B-6A950D78238E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D3C5B8D2-1E6D-4BCA-9E4B-8A99C8D7BC4A}" destId="{27B4E690-4D0F-4D7A-BF6F-F3DD955F4988}" srcOrd="1" destOrd="0" parTransId="{90D197D3-3303-4C80-A092-3B7BDF04FBF7}" sibTransId="{9A9FC636-BF64-4AA3-9111-3312D89D6371}"/>
    <dgm:cxn modelId="{CB9392D1-3B56-4D76-9F5C-BC07C3DDC1AC}" srcId="{D3C5B8D2-1E6D-4BCA-9E4B-8A99C8D7BC4A}" destId="{366B2B47-0828-42E9-9292-CF303E172DC0}" srcOrd="3" destOrd="0" parTransId="{8426E93D-2567-4D27-8B2B-BDA79CE4F141}" sibTransId="{89D6BFCB-9FA9-4F49-92B5-56653CC892FC}"/>
    <dgm:cxn modelId="{5F0DA203-A907-4CE2-A52A-8D506821CA00}" type="presParOf" srcId="{AD265B07-23FB-4DFC-8F3D-B0DCAD6DF87E}" destId="{4F384C34-EC87-40D6-92CE-0DDB83DD8EA1}" srcOrd="0" destOrd="0" presId="urn:microsoft.com/office/officeart/2008/layout/VerticalAccentList"/>
    <dgm:cxn modelId="{613576EC-5E7D-47F5-A849-2F61BF8CEE04}" type="presParOf" srcId="{4F384C34-EC87-40D6-92CE-0DDB83DD8EA1}" destId="{A3D4B0DE-1960-4A49-A6E2-1F3EE502F382}" srcOrd="0" destOrd="0" presId="urn:microsoft.com/office/officeart/2008/layout/VerticalAccentList"/>
    <dgm:cxn modelId="{D242AE12-B771-4BFF-99E6-965003864C73}" type="presParOf" srcId="{AD265B07-23FB-4DFC-8F3D-B0DCAD6DF87E}" destId="{6475A33D-C2C4-44AE-A685-A172958C186D}" srcOrd="1" destOrd="0" presId="urn:microsoft.com/office/officeart/2008/layout/VerticalAccentList"/>
    <dgm:cxn modelId="{BA255614-80ED-49B1-9346-E9FC9502388B}" type="presParOf" srcId="{6475A33D-C2C4-44AE-A685-A172958C186D}" destId="{EA2C260F-1FFA-4894-88A7-F2C089E297A5}" srcOrd="0" destOrd="0" presId="urn:microsoft.com/office/officeart/2008/layout/VerticalAccentList"/>
    <dgm:cxn modelId="{D64B2AE5-8A41-4E3F-825C-923CB44C3D44}" type="presParOf" srcId="{6475A33D-C2C4-44AE-A685-A172958C186D}" destId="{4971E202-2AA2-4431-8FE2-FB74F83B7A9D}" srcOrd="1" destOrd="0" presId="urn:microsoft.com/office/officeart/2008/layout/VerticalAccentList"/>
    <dgm:cxn modelId="{E7E6474A-B0E3-440F-932B-BABBF1CA5ACF}" type="presParOf" srcId="{6475A33D-C2C4-44AE-A685-A172958C186D}" destId="{CA4AEFE7-ADFF-4E4E-A5B3-2F3D41B8F4CE}" srcOrd="2" destOrd="0" presId="urn:microsoft.com/office/officeart/2008/layout/VerticalAccentList"/>
    <dgm:cxn modelId="{5F417CAF-DB25-4DD5-A953-79DB0F9A7274}" type="presParOf" srcId="{6475A33D-C2C4-44AE-A685-A172958C186D}" destId="{380F52D7-65B4-4402-AF44-D5D285765B89}" srcOrd="3" destOrd="0" presId="urn:microsoft.com/office/officeart/2008/layout/VerticalAccentList"/>
    <dgm:cxn modelId="{727862E9-4596-4356-A8E5-7B12DFEDA89F}" type="presParOf" srcId="{6475A33D-C2C4-44AE-A685-A172958C186D}" destId="{E1C21C80-1285-487B-BA19-8BAD2EB5B9D3}" srcOrd="4" destOrd="0" presId="urn:microsoft.com/office/officeart/2008/layout/VerticalAccentList"/>
    <dgm:cxn modelId="{F983962B-06AE-4233-8D35-D5E80433EE79}" type="presParOf" srcId="{6475A33D-C2C4-44AE-A685-A172958C186D}" destId="{79A1AF22-E259-452A-9763-1BC7286F251C}" srcOrd="5" destOrd="0" presId="urn:microsoft.com/office/officeart/2008/layout/VerticalAccentList"/>
    <dgm:cxn modelId="{341D0E36-9758-40E8-BF94-BC8D1DA01CCB}" type="presParOf" srcId="{6475A33D-C2C4-44AE-A685-A172958C186D}" destId="{7B724E03-B114-4BAE-A58E-680DB2A22EF3}" srcOrd="6" destOrd="0" presId="urn:microsoft.com/office/officeart/2008/layout/VerticalAccentList"/>
    <dgm:cxn modelId="{609101C9-35C0-455D-BFB9-A3B0F596EACA}" type="presParOf" srcId="{AD265B07-23FB-4DFC-8F3D-B0DCAD6DF87E}" destId="{5A8201DC-D0F7-4323-821F-35FF6AC603C6}" srcOrd="2" destOrd="0" presId="urn:microsoft.com/office/officeart/2008/layout/VerticalAccentList"/>
    <dgm:cxn modelId="{BAAC6BF4-918A-49DB-91C4-C30E2FE951CE}" type="presParOf" srcId="{AD265B07-23FB-4DFC-8F3D-B0DCAD6DF87E}" destId="{2E7D8D13-0375-4608-8E6D-BCF4B651A1D1}" srcOrd="3" destOrd="0" presId="urn:microsoft.com/office/officeart/2008/layout/VerticalAccentList"/>
    <dgm:cxn modelId="{0BBCF465-BBEC-407B-8406-21F1F65DAD06}" type="presParOf" srcId="{2E7D8D13-0375-4608-8E6D-BCF4B651A1D1}" destId="{CA5B2F81-1DD2-422A-956B-6A950D78238E}" srcOrd="0" destOrd="0" presId="urn:microsoft.com/office/officeart/2008/layout/VerticalAccentList"/>
    <dgm:cxn modelId="{7F7151F2-CA3B-4430-8C9E-81B865CF4552}" type="presParOf" srcId="{AD265B07-23FB-4DFC-8F3D-B0DCAD6DF87E}" destId="{A1863146-35C2-4737-B92F-890B02323BE7}" srcOrd="4" destOrd="0" presId="urn:microsoft.com/office/officeart/2008/layout/VerticalAccentList"/>
    <dgm:cxn modelId="{214C8A25-27E5-45E8-BD4E-783D0AF458BC}" type="presParOf" srcId="{A1863146-35C2-4737-B92F-890B02323BE7}" destId="{D3D2D0C7-559C-45A6-85A7-EB445E5874D3}" srcOrd="0" destOrd="0" presId="urn:microsoft.com/office/officeart/2008/layout/VerticalAccentList"/>
    <dgm:cxn modelId="{03CAC7F8-9BB9-4E74-BB39-3E652357F9B5}" type="presParOf" srcId="{A1863146-35C2-4737-B92F-890B02323BE7}" destId="{1997C5A9-8D15-47C2-B89D-6C879AFD95EA}" srcOrd="1" destOrd="0" presId="urn:microsoft.com/office/officeart/2008/layout/VerticalAccentList"/>
    <dgm:cxn modelId="{0759F93B-9AEA-4AF3-931B-20C520859760}" type="presParOf" srcId="{A1863146-35C2-4737-B92F-890B02323BE7}" destId="{28F93C3F-59FE-4562-AD80-4DEDA9D8AD8F}" srcOrd="2" destOrd="0" presId="urn:microsoft.com/office/officeart/2008/layout/VerticalAccentList"/>
    <dgm:cxn modelId="{757F8414-55F3-4701-8ACF-36E68B2099BB}" type="presParOf" srcId="{A1863146-35C2-4737-B92F-890B02323BE7}" destId="{79BF7748-2663-42E0-88CF-CD158EEC0E93}" srcOrd="3" destOrd="0" presId="urn:microsoft.com/office/officeart/2008/layout/VerticalAccentList"/>
    <dgm:cxn modelId="{63F3585E-3595-4BCC-B9E8-E4794BA6FF77}" type="presParOf" srcId="{A1863146-35C2-4737-B92F-890B02323BE7}" destId="{570B90EE-B7CF-4520-AD8C-74D15D79B957}" srcOrd="4" destOrd="0" presId="urn:microsoft.com/office/officeart/2008/layout/VerticalAccentList"/>
    <dgm:cxn modelId="{D6D09A57-31D3-4A37-BDC3-5B493F31D044}" type="presParOf" srcId="{A1863146-35C2-4737-B92F-890B02323BE7}" destId="{71E772B3-87AF-4EC4-94B2-BE8E235D4BA7}" srcOrd="5" destOrd="0" presId="urn:microsoft.com/office/officeart/2008/layout/VerticalAccentList"/>
    <dgm:cxn modelId="{66757B03-43DF-4561-9D9A-905DF41FF8BF}" type="presParOf" srcId="{A1863146-35C2-4737-B92F-890B02323BE7}" destId="{CC4D7137-A5DF-4576-A0AC-6878A3B2AE51}" srcOrd="6" destOrd="0" presId="urn:microsoft.com/office/officeart/2008/layout/VerticalAccentList"/>
    <dgm:cxn modelId="{59E3D17B-CEA7-4830-A56A-ED701AAA6EE5}" type="presParOf" srcId="{AD265B07-23FB-4DFC-8F3D-B0DCAD6DF87E}" destId="{167768E0-5DB2-4611-BFD8-488F003F3F28}" srcOrd="5" destOrd="0" presId="urn:microsoft.com/office/officeart/2008/layout/VerticalAccentList"/>
    <dgm:cxn modelId="{57B39676-4B96-4208-B7A0-A8A25C7170E3}" type="presParOf" srcId="{AD265B07-23FB-4DFC-8F3D-B0DCAD6DF87E}" destId="{26102EA9-CCC3-4626-A135-2774387DC0BE}" srcOrd="6" destOrd="0" presId="urn:microsoft.com/office/officeart/2008/layout/VerticalAccentList"/>
    <dgm:cxn modelId="{53314E68-28FC-4AA3-B849-E4D968E3F5CB}" type="presParOf" srcId="{26102EA9-CCC3-4626-A135-2774387DC0BE}" destId="{CD359B64-8C0C-4115-AE79-505EA26A59F1}" srcOrd="0" destOrd="0" presId="urn:microsoft.com/office/officeart/2008/layout/VerticalAccentList"/>
    <dgm:cxn modelId="{20E3DC27-0D43-461D-A4FF-02B2634CD0FE}" type="presParOf" srcId="{AD265B07-23FB-4DFC-8F3D-B0DCAD6DF87E}" destId="{B5F89614-7525-4D6B-81FF-2058233296BD}" srcOrd="7" destOrd="0" presId="urn:microsoft.com/office/officeart/2008/layout/VerticalAccentList"/>
    <dgm:cxn modelId="{146A0F01-BA41-4887-96C5-B0483EC3F17C}" type="presParOf" srcId="{B5F89614-7525-4D6B-81FF-2058233296BD}" destId="{65BBFC91-D6EA-481B-B65F-42E9C0A92BED}" srcOrd="0" destOrd="0" presId="urn:microsoft.com/office/officeart/2008/layout/VerticalAccentList"/>
    <dgm:cxn modelId="{506C6174-4C66-4942-85C5-88D892489B5A}" type="presParOf" srcId="{B5F89614-7525-4D6B-81FF-2058233296BD}" destId="{02D3D8CE-5867-436F-B2E0-F65916AD3B91}" srcOrd="1" destOrd="0" presId="urn:microsoft.com/office/officeart/2008/layout/VerticalAccentList"/>
    <dgm:cxn modelId="{BBD1E8F2-D638-400E-888E-0DBCCADF7652}" type="presParOf" srcId="{B5F89614-7525-4D6B-81FF-2058233296BD}" destId="{838E28DF-41FC-4FA8-90FC-81B0FEEEE776}" srcOrd="2" destOrd="0" presId="urn:microsoft.com/office/officeart/2008/layout/VerticalAccentList"/>
    <dgm:cxn modelId="{13399800-9A73-4F6A-A38B-1B8655C999CB}" type="presParOf" srcId="{B5F89614-7525-4D6B-81FF-2058233296BD}" destId="{EE0E29AE-0DA3-4984-B692-C56B0D74037C}" srcOrd="3" destOrd="0" presId="urn:microsoft.com/office/officeart/2008/layout/VerticalAccentList"/>
    <dgm:cxn modelId="{0E3BDE1C-676C-42BC-9E79-A2F3546DFC2C}" type="presParOf" srcId="{B5F89614-7525-4D6B-81FF-2058233296BD}" destId="{0EC7DEEE-8143-46F8-A9E1-F7B1973A6911}" srcOrd="4" destOrd="0" presId="urn:microsoft.com/office/officeart/2008/layout/VerticalAccentList"/>
    <dgm:cxn modelId="{50946B5E-F3E4-47DF-9D96-774C6A5882F6}" type="presParOf" srcId="{B5F89614-7525-4D6B-81FF-2058233296BD}" destId="{25B682F3-6BC9-4301-8780-14682368AE40}" srcOrd="5" destOrd="0" presId="urn:microsoft.com/office/officeart/2008/layout/VerticalAccentList"/>
    <dgm:cxn modelId="{B7283F12-F69B-4BCB-B793-B959AC427175}" type="presParOf" srcId="{B5F89614-7525-4D6B-81FF-2058233296BD}" destId="{268F9054-4E5C-4234-9C5C-2871E95CA913}" srcOrd="6" destOrd="0" presId="urn:microsoft.com/office/officeart/2008/layout/VerticalAccentList"/>
    <dgm:cxn modelId="{4EB2A39F-BC81-463E-B908-7597EBFF6570}" type="presParOf" srcId="{AD265B07-23FB-4DFC-8F3D-B0DCAD6DF87E}" destId="{9CACB62F-D033-4CAD-AC24-EE9878F4B224}" srcOrd="8" destOrd="0" presId="urn:microsoft.com/office/officeart/2008/layout/VerticalAccentList"/>
    <dgm:cxn modelId="{54C73464-A91F-4C67-9F11-D438EAEC4CDB}" type="presParOf" srcId="{AD265B07-23FB-4DFC-8F3D-B0DCAD6DF87E}" destId="{86865BAF-6ECF-4732-AB31-2727298D5E66}" srcOrd="9" destOrd="0" presId="urn:microsoft.com/office/officeart/2008/layout/VerticalAccentList"/>
    <dgm:cxn modelId="{788F1FAA-5384-4175-83E8-BC7653963277}" type="presParOf" srcId="{86865BAF-6ECF-4732-AB31-2727298D5E66}" destId="{441A1B01-48D1-42AB-B389-E7BAAD90B7E4}" srcOrd="0" destOrd="0" presId="urn:microsoft.com/office/officeart/2008/layout/VerticalAccentList"/>
    <dgm:cxn modelId="{26737AF3-BB05-4662-86E6-8B6B0CE107DC}" type="presParOf" srcId="{AD265B07-23FB-4DFC-8F3D-B0DCAD6DF87E}" destId="{9A2699F9-99E3-4AA2-8C7E-0DFB40A6C0BF}" srcOrd="10" destOrd="0" presId="urn:microsoft.com/office/officeart/2008/layout/VerticalAccentList"/>
    <dgm:cxn modelId="{DE53B5F1-142E-44F3-86C0-47B30F06C2E5}" type="presParOf" srcId="{9A2699F9-99E3-4AA2-8C7E-0DFB40A6C0BF}" destId="{7987D275-8F11-4B65-976A-242A8247B155}" srcOrd="0" destOrd="0" presId="urn:microsoft.com/office/officeart/2008/layout/VerticalAccentList"/>
    <dgm:cxn modelId="{78244433-93E9-450B-A8CD-58147C3537FE}" type="presParOf" srcId="{9A2699F9-99E3-4AA2-8C7E-0DFB40A6C0BF}" destId="{A62AC550-AFE7-48B1-AA4C-625AA9A3C6CB}" srcOrd="1" destOrd="0" presId="urn:microsoft.com/office/officeart/2008/layout/VerticalAccentList"/>
    <dgm:cxn modelId="{BBCCDE8C-10A7-46EE-B617-5E04019AE715}" type="presParOf" srcId="{9A2699F9-99E3-4AA2-8C7E-0DFB40A6C0BF}" destId="{84BEBFDE-39F4-4FF2-802D-C2F13BB17676}" srcOrd="2" destOrd="0" presId="urn:microsoft.com/office/officeart/2008/layout/VerticalAccentList"/>
    <dgm:cxn modelId="{9A10AD90-870A-4AD5-911F-8AC9734E2498}" type="presParOf" srcId="{9A2699F9-99E3-4AA2-8C7E-0DFB40A6C0BF}" destId="{3ACFCC5D-D18E-47DA-8542-2722F4A92EC7}" srcOrd="3" destOrd="0" presId="urn:microsoft.com/office/officeart/2008/layout/VerticalAccentList"/>
    <dgm:cxn modelId="{D1B9DC52-B374-4C9B-9054-C674DD1C543B}" type="presParOf" srcId="{9A2699F9-99E3-4AA2-8C7E-0DFB40A6C0BF}" destId="{27ADDB57-1650-4190-A911-DA547B2B9460}" srcOrd="4" destOrd="0" presId="urn:microsoft.com/office/officeart/2008/layout/VerticalAccentList"/>
    <dgm:cxn modelId="{A1FE4170-DA63-4E1C-B65D-5B47ED504B5F}" type="presParOf" srcId="{9A2699F9-99E3-4AA2-8C7E-0DFB40A6C0BF}" destId="{15550D33-EF4C-4B44-869E-82E57376F6DE}" srcOrd="5" destOrd="0" presId="urn:microsoft.com/office/officeart/2008/layout/VerticalAccentList"/>
    <dgm:cxn modelId="{D93930AF-1C2B-40AD-9A71-6D37155D3617}" type="presParOf" srcId="{9A2699F9-99E3-4AA2-8C7E-0DFB40A6C0BF}" destId="{9B255492-5844-405C-9386-D4E5001D209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87233-20FA-400D-A8D4-A2B96BC824A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594AA77-5FAF-4928-9300-66D37E1493F6}">
      <dgm:prSet phldrT="[Szöveg]" custT="1"/>
      <dgm:spPr/>
      <dgm:t>
        <a:bodyPr/>
        <a:lstStyle/>
        <a:p>
          <a:r>
            <a:rPr lang="hu-HU" sz="3600" dirty="0"/>
            <a:t>Kirándulások</a:t>
          </a:r>
        </a:p>
      </dgm:t>
    </dgm:pt>
    <dgm:pt modelId="{2CE9AAF5-A3EA-49C9-A544-209F0EBD6073}" type="parTrans" cxnId="{4113119F-E69B-498F-8796-5781E6C96360}">
      <dgm:prSet/>
      <dgm:spPr/>
      <dgm:t>
        <a:bodyPr/>
        <a:lstStyle/>
        <a:p>
          <a:endParaRPr lang="hu-HU"/>
        </a:p>
      </dgm:t>
    </dgm:pt>
    <dgm:pt modelId="{16EC4FEE-17D0-44A1-ACBD-658B875BCDC1}" type="sibTrans" cxnId="{4113119F-E69B-498F-8796-5781E6C96360}">
      <dgm:prSet/>
      <dgm:spPr/>
      <dgm:t>
        <a:bodyPr/>
        <a:lstStyle/>
        <a:p>
          <a:endParaRPr lang="hu-HU"/>
        </a:p>
      </dgm:t>
    </dgm:pt>
    <dgm:pt modelId="{68A0909C-9C04-48DA-87EF-6F069133558E}">
      <dgm:prSet phldrT="[Szöveg]" custT="1"/>
      <dgm:spPr/>
      <dgm:t>
        <a:bodyPr/>
        <a:lstStyle/>
        <a:p>
          <a:r>
            <a:rPr lang="hu-HU" sz="3600" dirty="0"/>
            <a:t>Utazás repülőgéppel</a:t>
          </a:r>
        </a:p>
      </dgm:t>
    </dgm:pt>
    <dgm:pt modelId="{E726A347-C58F-4C17-A50B-B282BAAC408D}" type="parTrans" cxnId="{8FAF9360-55A2-4060-AD3B-DA9CA3AD4042}">
      <dgm:prSet/>
      <dgm:spPr/>
      <dgm:t>
        <a:bodyPr/>
        <a:lstStyle/>
        <a:p>
          <a:endParaRPr lang="hu-HU"/>
        </a:p>
      </dgm:t>
    </dgm:pt>
    <dgm:pt modelId="{14312BFB-6CB1-4FA7-BE9A-134B37182A0C}" type="sibTrans" cxnId="{8FAF9360-55A2-4060-AD3B-DA9CA3AD4042}">
      <dgm:prSet/>
      <dgm:spPr/>
      <dgm:t>
        <a:bodyPr/>
        <a:lstStyle/>
        <a:p>
          <a:endParaRPr lang="hu-HU"/>
        </a:p>
      </dgm:t>
    </dgm:pt>
    <dgm:pt modelId="{75C3B380-FB28-4AB2-B9CA-5FEC278B7631}">
      <dgm:prSet phldrT="[Szöveg]" custT="1"/>
      <dgm:spPr/>
      <dgm:t>
        <a:bodyPr/>
        <a:lstStyle/>
        <a:p>
          <a:r>
            <a:rPr lang="hu-HU" sz="3600" dirty="0"/>
            <a:t>Szállás családoknál</a:t>
          </a:r>
        </a:p>
      </dgm:t>
    </dgm:pt>
    <dgm:pt modelId="{ED652E72-9C80-4132-B680-CC8A569AF6E4}" type="parTrans" cxnId="{DEEDA14B-47F8-441F-AAC0-E366317D958A}">
      <dgm:prSet/>
      <dgm:spPr/>
      <dgm:t>
        <a:bodyPr/>
        <a:lstStyle/>
        <a:p>
          <a:endParaRPr lang="hu-HU"/>
        </a:p>
      </dgm:t>
    </dgm:pt>
    <dgm:pt modelId="{80C9F137-1716-4E18-8BB8-EE4221FE3902}" type="sibTrans" cxnId="{DEEDA14B-47F8-441F-AAC0-E366317D958A}">
      <dgm:prSet/>
      <dgm:spPr/>
      <dgm:t>
        <a:bodyPr/>
        <a:lstStyle/>
        <a:p>
          <a:endParaRPr lang="hu-HU"/>
        </a:p>
      </dgm:t>
    </dgm:pt>
    <dgm:pt modelId="{CDCFB807-3A92-4520-84FF-02805ECAF0EF}">
      <dgm:prSet phldrT="[Szöveg]" custT="1"/>
      <dgm:spPr/>
      <dgm:t>
        <a:bodyPr/>
        <a:lstStyle/>
        <a:p>
          <a:r>
            <a:rPr lang="hu-HU" sz="3600" dirty="0"/>
            <a:t>Teljes ellátás</a:t>
          </a:r>
        </a:p>
      </dgm:t>
    </dgm:pt>
    <dgm:pt modelId="{E0E557E6-431C-4663-92B8-B55BE23A7C83}" type="parTrans" cxnId="{F7EDE387-91B4-48C7-95EE-643047A5D252}">
      <dgm:prSet/>
      <dgm:spPr/>
      <dgm:t>
        <a:bodyPr/>
        <a:lstStyle/>
        <a:p>
          <a:endParaRPr lang="hu-HU"/>
        </a:p>
      </dgm:t>
    </dgm:pt>
    <dgm:pt modelId="{60C06547-DDF7-48DC-B39C-519F69C75D0B}" type="sibTrans" cxnId="{F7EDE387-91B4-48C7-95EE-643047A5D252}">
      <dgm:prSet/>
      <dgm:spPr/>
      <dgm:t>
        <a:bodyPr/>
        <a:lstStyle/>
        <a:p>
          <a:endParaRPr lang="hu-HU"/>
        </a:p>
      </dgm:t>
    </dgm:pt>
    <dgm:pt modelId="{79D916C2-8105-46AB-95A2-F5BA1BE2A7F1}">
      <dgm:prSet phldrT="[Szöveg]" custT="1"/>
      <dgm:spPr/>
      <dgm:t>
        <a:bodyPr/>
        <a:lstStyle/>
        <a:p>
          <a:r>
            <a:rPr lang="hu-HU" sz="3600" dirty="0"/>
            <a:t>Tanfolyam</a:t>
          </a:r>
        </a:p>
      </dgm:t>
    </dgm:pt>
    <dgm:pt modelId="{6AE17983-D134-4DCC-A229-795AFF3FFEE4}" type="parTrans" cxnId="{36896D44-308A-4F61-8E2E-FB0598D8404D}">
      <dgm:prSet/>
      <dgm:spPr/>
      <dgm:t>
        <a:bodyPr/>
        <a:lstStyle/>
        <a:p>
          <a:endParaRPr lang="hu-HU"/>
        </a:p>
      </dgm:t>
    </dgm:pt>
    <dgm:pt modelId="{4F252F39-E2F7-47A8-8413-3BC2BCC7AB8D}" type="sibTrans" cxnId="{36896D44-308A-4F61-8E2E-FB0598D8404D}">
      <dgm:prSet/>
      <dgm:spPr/>
      <dgm:t>
        <a:bodyPr/>
        <a:lstStyle/>
        <a:p>
          <a:endParaRPr lang="hu-HU"/>
        </a:p>
      </dgm:t>
    </dgm:pt>
    <dgm:pt modelId="{87918F3D-34D0-449A-A633-7D0D61FA48D4}" type="pres">
      <dgm:prSet presAssocID="{20B87233-20FA-400D-A8D4-A2B96BC824AA}" presName="cycle" presStyleCnt="0">
        <dgm:presLayoutVars>
          <dgm:dir/>
          <dgm:resizeHandles val="exact"/>
        </dgm:presLayoutVars>
      </dgm:prSet>
      <dgm:spPr/>
    </dgm:pt>
    <dgm:pt modelId="{161BF39B-37D5-4E2B-9F26-1B27F094FEA9}" type="pres">
      <dgm:prSet presAssocID="{3594AA77-5FAF-4928-9300-66D37E1493F6}" presName="node" presStyleLbl="node1" presStyleIdx="0" presStyleCnt="5" custScaleX="198616" custScaleY="67287" custRadScaleRad="95648">
        <dgm:presLayoutVars>
          <dgm:bulletEnabled val="1"/>
        </dgm:presLayoutVars>
      </dgm:prSet>
      <dgm:spPr/>
    </dgm:pt>
    <dgm:pt modelId="{DC599B05-7E91-4336-BE46-14A2D3F770E6}" type="pres">
      <dgm:prSet presAssocID="{3594AA77-5FAF-4928-9300-66D37E1493F6}" presName="spNode" presStyleCnt="0"/>
      <dgm:spPr/>
    </dgm:pt>
    <dgm:pt modelId="{53E6BC07-82E2-42D9-9306-C876D978C5FB}" type="pres">
      <dgm:prSet presAssocID="{16EC4FEE-17D0-44A1-ACBD-658B875BCDC1}" presName="sibTrans" presStyleLbl="sibTrans1D1" presStyleIdx="0" presStyleCnt="5"/>
      <dgm:spPr/>
    </dgm:pt>
    <dgm:pt modelId="{5ADD719F-84B0-41CA-9C25-27F1BEF0BC41}" type="pres">
      <dgm:prSet presAssocID="{68A0909C-9C04-48DA-87EF-6F069133558E}" presName="node" presStyleLbl="node1" presStyleIdx="1" presStyleCnt="5" custScaleX="172926" custScaleY="101162" custRadScaleRad="118625" custRadScaleInc="-2406">
        <dgm:presLayoutVars>
          <dgm:bulletEnabled val="1"/>
        </dgm:presLayoutVars>
      </dgm:prSet>
      <dgm:spPr/>
    </dgm:pt>
    <dgm:pt modelId="{D436A9B9-8B90-43E0-840D-7EC511C0B9C7}" type="pres">
      <dgm:prSet presAssocID="{68A0909C-9C04-48DA-87EF-6F069133558E}" presName="spNode" presStyleCnt="0"/>
      <dgm:spPr/>
    </dgm:pt>
    <dgm:pt modelId="{C162226C-3D75-4E5E-AA7F-4B9EDE1E25E6}" type="pres">
      <dgm:prSet presAssocID="{14312BFB-6CB1-4FA7-BE9A-134B37182A0C}" presName="sibTrans" presStyleLbl="sibTrans1D1" presStyleIdx="1" presStyleCnt="5"/>
      <dgm:spPr/>
    </dgm:pt>
    <dgm:pt modelId="{7DEE1099-D24B-4FEC-9764-B6AEB5648933}" type="pres">
      <dgm:prSet presAssocID="{75C3B380-FB28-4AB2-B9CA-5FEC278B7631}" presName="node" presStyleLbl="node1" presStyleIdx="2" presStyleCnt="5" custScaleX="139600" custScaleY="109281" custRadScaleRad="97591" custRadScaleInc="-89784">
        <dgm:presLayoutVars>
          <dgm:bulletEnabled val="1"/>
        </dgm:presLayoutVars>
      </dgm:prSet>
      <dgm:spPr/>
    </dgm:pt>
    <dgm:pt modelId="{341824BF-9DF6-49CE-9A4E-84530C0D00F1}" type="pres">
      <dgm:prSet presAssocID="{75C3B380-FB28-4AB2-B9CA-5FEC278B7631}" presName="spNode" presStyleCnt="0"/>
      <dgm:spPr/>
    </dgm:pt>
    <dgm:pt modelId="{B0E6324C-B8AE-4DCD-A9D5-FC211B215C09}" type="pres">
      <dgm:prSet presAssocID="{80C9F137-1716-4E18-8BB8-EE4221FE3902}" presName="sibTrans" presStyleLbl="sibTrans1D1" presStyleIdx="2" presStyleCnt="5"/>
      <dgm:spPr/>
    </dgm:pt>
    <dgm:pt modelId="{C319EE22-2AC1-445C-B920-08C4915A4D76}" type="pres">
      <dgm:prSet presAssocID="{CDCFB807-3A92-4520-84FF-02805ECAF0EF}" presName="node" presStyleLbl="node1" presStyleIdx="3" presStyleCnt="5" custScaleX="87332" custScaleY="98681" custRadScaleRad="81314" custRadScaleInc="63903">
        <dgm:presLayoutVars>
          <dgm:bulletEnabled val="1"/>
        </dgm:presLayoutVars>
      </dgm:prSet>
      <dgm:spPr/>
    </dgm:pt>
    <dgm:pt modelId="{147CB6D5-F622-4A25-B5D1-C011CAAB6211}" type="pres">
      <dgm:prSet presAssocID="{CDCFB807-3A92-4520-84FF-02805ECAF0EF}" presName="spNode" presStyleCnt="0"/>
      <dgm:spPr/>
    </dgm:pt>
    <dgm:pt modelId="{7EC87538-66B8-432F-9AFE-233B86566B39}" type="pres">
      <dgm:prSet presAssocID="{60C06547-DDF7-48DC-B39C-519F69C75D0B}" presName="sibTrans" presStyleLbl="sibTrans1D1" presStyleIdx="3" presStyleCnt="5"/>
      <dgm:spPr/>
    </dgm:pt>
    <dgm:pt modelId="{AA721248-FB61-4891-BBA8-C7F7DAF62991}" type="pres">
      <dgm:prSet presAssocID="{79D916C2-8105-46AB-95A2-F5BA1BE2A7F1}" presName="node" presStyleLbl="node1" presStyleIdx="4" presStyleCnt="5" custScaleX="127285" custScaleY="53356" custRadScaleRad="99088" custRadScaleInc="-1123">
        <dgm:presLayoutVars>
          <dgm:bulletEnabled val="1"/>
        </dgm:presLayoutVars>
      </dgm:prSet>
      <dgm:spPr/>
    </dgm:pt>
    <dgm:pt modelId="{80D34E33-7CCE-4476-BD8C-E65F83695DF6}" type="pres">
      <dgm:prSet presAssocID="{79D916C2-8105-46AB-95A2-F5BA1BE2A7F1}" presName="spNode" presStyleCnt="0"/>
      <dgm:spPr/>
    </dgm:pt>
    <dgm:pt modelId="{BD5167B9-6D73-4627-9BBF-ABD99EB5D521}" type="pres">
      <dgm:prSet presAssocID="{4F252F39-E2F7-47A8-8413-3BC2BCC7AB8D}" presName="sibTrans" presStyleLbl="sibTrans1D1" presStyleIdx="4" presStyleCnt="5"/>
      <dgm:spPr/>
    </dgm:pt>
  </dgm:ptLst>
  <dgm:cxnLst>
    <dgm:cxn modelId="{3750D803-2E69-4C48-ADF9-EF50686AFF50}" type="presOf" srcId="{79D916C2-8105-46AB-95A2-F5BA1BE2A7F1}" destId="{AA721248-FB61-4891-BBA8-C7F7DAF62991}" srcOrd="0" destOrd="0" presId="urn:microsoft.com/office/officeart/2005/8/layout/cycle6"/>
    <dgm:cxn modelId="{88244B11-F414-48B9-AA57-4436523345F5}" type="presOf" srcId="{80C9F137-1716-4E18-8BB8-EE4221FE3902}" destId="{B0E6324C-B8AE-4DCD-A9D5-FC211B215C09}" srcOrd="0" destOrd="0" presId="urn:microsoft.com/office/officeart/2005/8/layout/cycle6"/>
    <dgm:cxn modelId="{3B0ACD2D-AC4B-4C27-88E5-34FED6E190FE}" type="presOf" srcId="{60C06547-DDF7-48DC-B39C-519F69C75D0B}" destId="{7EC87538-66B8-432F-9AFE-233B86566B39}" srcOrd="0" destOrd="0" presId="urn:microsoft.com/office/officeart/2005/8/layout/cycle6"/>
    <dgm:cxn modelId="{AFD5B932-1375-4CB7-8169-EA0B9C92235C}" type="presOf" srcId="{3594AA77-5FAF-4928-9300-66D37E1493F6}" destId="{161BF39B-37D5-4E2B-9F26-1B27F094FEA9}" srcOrd="0" destOrd="0" presId="urn:microsoft.com/office/officeart/2005/8/layout/cycle6"/>
    <dgm:cxn modelId="{686B0C36-70A5-491D-8D4E-4AAE5570C475}" type="presOf" srcId="{14312BFB-6CB1-4FA7-BE9A-134B37182A0C}" destId="{C162226C-3D75-4E5E-AA7F-4B9EDE1E25E6}" srcOrd="0" destOrd="0" presId="urn:microsoft.com/office/officeart/2005/8/layout/cycle6"/>
    <dgm:cxn modelId="{8FAF9360-55A2-4060-AD3B-DA9CA3AD4042}" srcId="{20B87233-20FA-400D-A8D4-A2B96BC824AA}" destId="{68A0909C-9C04-48DA-87EF-6F069133558E}" srcOrd="1" destOrd="0" parTransId="{E726A347-C58F-4C17-A50B-B282BAAC408D}" sibTransId="{14312BFB-6CB1-4FA7-BE9A-134B37182A0C}"/>
    <dgm:cxn modelId="{1F956442-4E14-4D6E-A402-E63A492112C3}" type="presOf" srcId="{68A0909C-9C04-48DA-87EF-6F069133558E}" destId="{5ADD719F-84B0-41CA-9C25-27F1BEF0BC41}" srcOrd="0" destOrd="0" presId="urn:microsoft.com/office/officeart/2005/8/layout/cycle6"/>
    <dgm:cxn modelId="{D8418142-4BEE-49F0-8872-C698803F93E1}" type="presOf" srcId="{4F252F39-E2F7-47A8-8413-3BC2BCC7AB8D}" destId="{BD5167B9-6D73-4627-9BBF-ABD99EB5D521}" srcOrd="0" destOrd="0" presId="urn:microsoft.com/office/officeart/2005/8/layout/cycle6"/>
    <dgm:cxn modelId="{36896D44-308A-4F61-8E2E-FB0598D8404D}" srcId="{20B87233-20FA-400D-A8D4-A2B96BC824AA}" destId="{79D916C2-8105-46AB-95A2-F5BA1BE2A7F1}" srcOrd="4" destOrd="0" parTransId="{6AE17983-D134-4DCC-A229-795AFF3FFEE4}" sibTransId="{4F252F39-E2F7-47A8-8413-3BC2BCC7AB8D}"/>
    <dgm:cxn modelId="{4B3DB669-6703-45F3-856D-F782CF095CFE}" type="presOf" srcId="{CDCFB807-3A92-4520-84FF-02805ECAF0EF}" destId="{C319EE22-2AC1-445C-B920-08C4915A4D76}" srcOrd="0" destOrd="0" presId="urn:microsoft.com/office/officeart/2005/8/layout/cycle6"/>
    <dgm:cxn modelId="{DEEDA14B-47F8-441F-AAC0-E366317D958A}" srcId="{20B87233-20FA-400D-A8D4-A2B96BC824AA}" destId="{75C3B380-FB28-4AB2-B9CA-5FEC278B7631}" srcOrd="2" destOrd="0" parTransId="{ED652E72-9C80-4132-B680-CC8A569AF6E4}" sibTransId="{80C9F137-1716-4E18-8BB8-EE4221FE3902}"/>
    <dgm:cxn modelId="{BA9E4C7C-C93D-4FF4-8618-62F5D69CC1EA}" type="presOf" srcId="{75C3B380-FB28-4AB2-B9CA-5FEC278B7631}" destId="{7DEE1099-D24B-4FEC-9764-B6AEB5648933}" srcOrd="0" destOrd="0" presId="urn:microsoft.com/office/officeart/2005/8/layout/cycle6"/>
    <dgm:cxn modelId="{F7EDE387-91B4-48C7-95EE-643047A5D252}" srcId="{20B87233-20FA-400D-A8D4-A2B96BC824AA}" destId="{CDCFB807-3A92-4520-84FF-02805ECAF0EF}" srcOrd="3" destOrd="0" parTransId="{E0E557E6-431C-4663-92B8-B55BE23A7C83}" sibTransId="{60C06547-DDF7-48DC-B39C-519F69C75D0B}"/>
    <dgm:cxn modelId="{4113119F-E69B-498F-8796-5781E6C96360}" srcId="{20B87233-20FA-400D-A8D4-A2B96BC824AA}" destId="{3594AA77-5FAF-4928-9300-66D37E1493F6}" srcOrd="0" destOrd="0" parTransId="{2CE9AAF5-A3EA-49C9-A544-209F0EBD6073}" sibTransId="{16EC4FEE-17D0-44A1-ACBD-658B875BCDC1}"/>
    <dgm:cxn modelId="{7A5193C0-28F3-40D6-8686-69FF2DA8FEBC}" type="presOf" srcId="{20B87233-20FA-400D-A8D4-A2B96BC824AA}" destId="{87918F3D-34D0-449A-A633-7D0D61FA48D4}" srcOrd="0" destOrd="0" presId="urn:microsoft.com/office/officeart/2005/8/layout/cycle6"/>
    <dgm:cxn modelId="{17C702E7-C803-4F41-A92E-F61EFA077603}" type="presOf" srcId="{16EC4FEE-17D0-44A1-ACBD-658B875BCDC1}" destId="{53E6BC07-82E2-42D9-9306-C876D978C5FB}" srcOrd="0" destOrd="0" presId="urn:microsoft.com/office/officeart/2005/8/layout/cycle6"/>
    <dgm:cxn modelId="{79EA5E23-3B26-4539-8E59-30CE4C3C868A}" type="presParOf" srcId="{87918F3D-34D0-449A-A633-7D0D61FA48D4}" destId="{161BF39B-37D5-4E2B-9F26-1B27F094FEA9}" srcOrd="0" destOrd="0" presId="urn:microsoft.com/office/officeart/2005/8/layout/cycle6"/>
    <dgm:cxn modelId="{14128304-A462-4527-B574-294436609F95}" type="presParOf" srcId="{87918F3D-34D0-449A-A633-7D0D61FA48D4}" destId="{DC599B05-7E91-4336-BE46-14A2D3F770E6}" srcOrd="1" destOrd="0" presId="urn:microsoft.com/office/officeart/2005/8/layout/cycle6"/>
    <dgm:cxn modelId="{A3A20408-1A98-45EC-9B56-A70AB940B8DF}" type="presParOf" srcId="{87918F3D-34D0-449A-A633-7D0D61FA48D4}" destId="{53E6BC07-82E2-42D9-9306-C876D978C5FB}" srcOrd="2" destOrd="0" presId="urn:microsoft.com/office/officeart/2005/8/layout/cycle6"/>
    <dgm:cxn modelId="{C07CEFD6-92EC-4DC3-BBAA-B9BD15DD4EE0}" type="presParOf" srcId="{87918F3D-34D0-449A-A633-7D0D61FA48D4}" destId="{5ADD719F-84B0-41CA-9C25-27F1BEF0BC41}" srcOrd="3" destOrd="0" presId="urn:microsoft.com/office/officeart/2005/8/layout/cycle6"/>
    <dgm:cxn modelId="{CBB296EF-A0DB-47D4-B5EB-D9627E6C8240}" type="presParOf" srcId="{87918F3D-34D0-449A-A633-7D0D61FA48D4}" destId="{D436A9B9-8B90-43E0-840D-7EC511C0B9C7}" srcOrd="4" destOrd="0" presId="urn:microsoft.com/office/officeart/2005/8/layout/cycle6"/>
    <dgm:cxn modelId="{3208F906-3931-421A-A673-15CB169BF117}" type="presParOf" srcId="{87918F3D-34D0-449A-A633-7D0D61FA48D4}" destId="{C162226C-3D75-4E5E-AA7F-4B9EDE1E25E6}" srcOrd="5" destOrd="0" presId="urn:microsoft.com/office/officeart/2005/8/layout/cycle6"/>
    <dgm:cxn modelId="{4883EFE3-C5E1-4731-93F1-2CE7B31E30A8}" type="presParOf" srcId="{87918F3D-34D0-449A-A633-7D0D61FA48D4}" destId="{7DEE1099-D24B-4FEC-9764-B6AEB5648933}" srcOrd="6" destOrd="0" presId="urn:microsoft.com/office/officeart/2005/8/layout/cycle6"/>
    <dgm:cxn modelId="{9139AA27-25A9-4BD2-8828-A7C6D1D93CEE}" type="presParOf" srcId="{87918F3D-34D0-449A-A633-7D0D61FA48D4}" destId="{341824BF-9DF6-49CE-9A4E-84530C0D00F1}" srcOrd="7" destOrd="0" presId="urn:microsoft.com/office/officeart/2005/8/layout/cycle6"/>
    <dgm:cxn modelId="{CB0D01E6-5743-4F3E-A196-84806C7A0688}" type="presParOf" srcId="{87918F3D-34D0-449A-A633-7D0D61FA48D4}" destId="{B0E6324C-B8AE-4DCD-A9D5-FC211B215C09}" srcOrd="8" destOrd="0" presId="urn:microsoft.com/office/officeart/2005/8/layout/cycle6"/>
    <dgm:cxn modelId="{65C31460-2F3F-41DC-883A-D84EEED599DD}" type="presParOf" srcId="{87918F3D-34D0-449A-A633-7D0D61FA48D4}" destId="{C319EE22-2AC1-445C-B920-08C4915A4D76}" srcOrd="9" destOrd="0" presId="urn:microsoft.com/office/officeart/2005/8/layout/cycle6"/>
    <dgm:cxn modelId="{D495791A-1D4A-4D9C-9075-68D297D3FC14}" type="presParOf" srcId="{87918F3D-34D0-449A-A633-7D0D61FA48D4}" destId="{147CB6D5-F622-4A25-B5D1-C011CAAB6211}" srcOrd="10" destOrd="0" presId="urn:microsoft.com/office/officeart/2005/8/layout/cycle6"/>
    <dgm:cxn modelId="{BCAA867A-9FE5-4C4D-B20B-721A6485A1E1}" type="presParOf" srcId="{87918F3D-34D0-449A-A633-7D0D61FA48D4}" destId="{7EC87538-66B8-432F-9AFE-233B86566B39}" srcOrd="11" destOrd="0" presId="urn:microsoft.com/office/officeart/2005/8/layout/cycle6"/>
    <dgm:cxn modelId="{532C4374-528F-4F62-9B7D-E986001B7347}" type="presParOf" srcId="{87918F3D-34D0-449A-A633-7D0D61FA48D4}" destId="{AA721248-FB61-4891-BBA8-C7F7DAF62991}" srcOrd="12" destOrd="0" presId="urn:microsoft.com/office/officeart/2005/8/layout/cycle6"/>
    <dgm:cxn modelId="{71D70212-09D6-460E-ACC3-3033AE2436CE}" type="presParOf" srcId="{87918F3D-34D0-449A-A633-7D0D61FA48D4}" destId="{80D34E33-7CCE-4476-BD8C-E65F83695DF6}" srcOrd="13" destOrd="0" presId="urn:microsoft.com/office/officeart/2005/8/layout/cycle6"/>
    <dgm:cxn modelId="{147797F3-BDE1-48BD-9866-19A12129AF4D}" type="presParOf" srcId="{87918F3D-34D0-449A-A633-7D0D61FA48D4}" destId="{BD5167B9-6D73-4627-9BBF-ABD99EB5D52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4B0DE-1960-4A49-A6E2-1F3EE502F382}">
      <dsp:nvSpPr>
        <dsp:cNvPr id="0" name=""/>
        <dsp:cNvSpPr/>
      </dsp:nvSpPr>
      <dsp:spPr>
        <a:xfrm>
          <a:off x="331660" y="621176"/>
          <a:ext cx="5912103" cy="114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noProof="0" dirty="0"/>
            <a:t>Digitális kompetenciák fejlesztése</a:t>
          </a:r>
        </a:p>
      </dsp:txBody>
      <dsp:txXfrm>
        <a:off x="331660" y="621176"/>
        <a:ext cx="5912103" cy="1147678"/>
      </dsp:txXfrm>
    </dsp:sp>
    <dsp:sp modelId="{EA2C260F-1FFA-4894-88A7-F2C089E297A5}">
      <dsp:nvSpPr>
        <dsp:cNvPr id="0" name=""/>
        <dsp:cNvSpPr/>
      </dsp:nvSpPr>
      <dsp:spPr>
        <a:xfrm>
          <a:off x="331660" y="1768855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71E202-2AA2-4431-8FE2-FB74F83B7A9D}">
      <dsp:nvSpPr>
        <dsp:cNvPr id="0" name=""/>
        <dsp:cNvSpPr/>
      </dsp:nvSpPr>
      <dsp:spPr>
        <a:xfrm>
          <a:off x="1165924" y="1768855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4AEFE7-ADFF-4E4E-A5B3-2F3D41B8F4CE}">
      <dsp:nvSpPr>
        <dsp:cNvPr id="0" name=""/>
        <dsp:cNvSpPr/>
      </dsp:nvSpPr>
      <dsp:spPr>
        <a:xfrm>
          <a:off x="2000187" y="1768855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0F52D7-65B4-4402-AF44-D5D285765B89}">
      <dsp:nvSpPr>
        <dsp:cNvPr id="0" name=""/>
        <dsp:cNvSpPr/>
      </dsp:nvSpPr>
      <dsp:spPr>
        <a:xfrm>
          <a:off x="2834451" y="1768855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C21C80-1285-487B-BA19-8BAD2EB5B9D3}">
      <dsp:nvSpPr>
        <dsp:cNvPr id="0" name=""/>
        <dsp:cNvSpPr/>
      </dsp:nvSpPr>
      <dsp:spPr>
        <a:xfrm>
          <a:off x="3668714" y="1768855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A1AF22-E259-452A-9763-1BC7286F251C}">
      <dsp:nvSpPr>
        <dsp:cNvPr id="0" name=""/>
        <dsp:cNvSpPr/>
      </dsp:nvSpPr>
      <dsp:spPr>
        <a:xfrm>
          <a:off x="4502978" y="1768855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724E03-B114-4BAE-A58E-680DB2A22EF3}">
      <dsp:nvSpPr>
        <dsp:cNvPr id="0" name=""/>
        <dsp:cNvSpPr/>
      </dsp:nvSpPr>
      <dsp:spPr>
        <a:xfrm>
          <a:off x="5337241" y="1768855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5B2F81-1DD2-422A-956B-6A950D78238E}">
      <dsp:nvSpPr>
        <dsp:cNvPr id="0" name=""/>
        <dsp:cNvSpPr/>
      </dsp:nvSpPr>
      <dsp:spPr>
        <a:xfrm>
          <a:off x="331660" y="2018484"/>
          <a:ext cx="5912103" cy="118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noProof="0" dirty="0"/>
            <a:t>Nyelvtanulás anyanyelvi környezetben</a:t>
          </a:r>
        </a:p>
      </dsp:txBody>
      <dsp:txXfrm>
        <a:off x="331660" y="2018484"/>
        <a:ext cx="5912103" cy="1186489"/>
      </dsp:txXfrm>
    </dsp:sp>
    <dsp:sp modelId="{D3D2D0C7-559C-45A6-85A7-EB445E5874D3}">
      <dsp:nvSpPr>
        <dsp:cNvPr id="0" name=""/>
        <dsp:cNvSpPr/>
      </dsp:nvSpPr>
      <dsp:spPr>
        <a:xfrm>
          <a:off x="331660" y="320497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97C5A9-8D15-47C2-B89D-6C879AFD95EA}">
      <dsp:nvSpPr>
        <dsp:cNvPr id="0" name=""/>
        <dsp:cNvSpPr/>
      </dsp:nvSpPr>
      <dsp:spPr>
        <a:xfrm>
          <a:off x="1165924" y="320497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93C3F-59FE-4562-AD80-4DEDA9D8AD8F}">
      <dsp:nvSpPr>
        <dsp:cNvPr id="0" name=""/>
        <dsp:cNvSpPr/>
      </dsp:nvSpPr>
      <dsp:spPr>
        <a:xfrm>
          <a:off x="2000187" y="320497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BF7748-2663-42E0-88CF-CD158EEC0E93}">
      <dsp:nvSpPr>
        <dsp:cNvPr id="0" name=""/>
        <dsp:cNvSpPr/>
      </dsp:nvSpPr>
      <dsp:spPr>
        <a:xfrm>
          <a:off x="2834451" y="320497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0B90EE-B7CF-4520-AD8C-74D15D79B957}">
      <dsp:nvSpPr>
        <dsp:cNvPr id="0" name=""/>
        <dsp:cNvSpPr/>
      </dsp:nvSpPr>
      <dsp:spPr>
        <a:xfrm>
          <a:off x="3668714" y="320497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E772B3-87AF-4EC4-94B2-BE8E235D4BA7}">
      <dsp:nvSpPr>
        <dsp:cNvPr id="0" name=""/>
        <dsp:cNvSpPr/>
      </dsp:nvSpPr>
      <dsp:spPr>
        <a:xfrm>
          <a:off x="4502978" y="320497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4D7137-A5DF-4576-A0AC-6878A3B2AE51}">
      <dsp:nvSpPr>
        <dsp:cNvPr id="0" name=""/>
        <dsp:cNvSpPr/>
      </dsp:nvSpPr>
      <dsp:spPr>
        <a:xfrm>
          <a:off x="5337241" y="320497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359B64-8C0C-4115-AE79-505EA26A59F1}">
      <dsp:nvSpPr>
        <dsp:cNvPr id="0" name=""/>
        <dsp:cNvSpPr/>
      </dsp:nvSpPr>
      <dsp:spPr>
        <a:xfrm>
          <a:off x="331660" y="3454601"/>
          <a:ext cx="5912103" cy="73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noProof="0" dirty="0"/>
            <a:t>Új kultúra, új ismeretségek</a:t>
          </a:r>
        </a:p>
      </dsp:txBody>
      <dsp:txXfrm>
        <a:off x="331660" y="3454601"/>
        <a:ext cx="5912103" cy="734229"/>
      </dsp:txXfrm>
    </dsp:sp>
    <dsp:sp modelId="{65BBFC91-D6EA-481B-B65F-42E9C0A92BED}">
      <dsp:nvSpPr>
        <dsp:cNvPr id="0" name=""/>
        <dsp:cNvSpPr/>
      </dsp:nvSpPr>
      <dsp:spPr>
        <a:xfrm>
          <a:off x="331660" y="4188831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D3D8CE-5867-436F-B2E0-F65916AD3B91}">
      <dsp:nvSpPr>
        <dsp:cNvPr id="0" name=""/>
        <dsp:cNvSpPr/>
      </dsp:nvSpPr>
      <dsp:spPr>
        <a:xfrm>
          <a:off x="1165924" y="4188831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8E28DF-41FC-4FA8-90FC-81B0FEEEE776}">
      <dsp:nvSpPr>
        <dsp:cNvPr id="0" name=""/>
        <dsp:cNvSpPr/>
      </dsp:nvSpPr>
      <dsp:spPr>
        <a:xfrm>
          <a:off x="2000187" y="4188831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0E29AE-0DA3-4984-B692-C56B0D74037C}">
      <dsp:nvSpPr>
        <dsp:cNvPr id="0" name=""/>
        <dsp:cNvSpPr/>
      </dsp:nvSpPr>
      <dsp:spPr>
        <a:xfrm>
          <a:off x="2834451" y="4188831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C7DEEE-8143-46F8-A9E1-F7B1973A6911}">
      <dsp:nvSpPr>
        <dsp:cNvPr id="0" name=""/>
        <dsp:cNvSpPr/>
      </dsp:nvSpPr>
      <dsp:spPr>
        <a:xfrm>
          <a:off x="3668714" y="4188831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682F3-6BC9-4301-8780-14682368AE40}">
      <dsp:nvSpPr>
        <dsp:cNvPr id="0" name=""/>
        <dsp:cNvSpPr/>
      </dsp:nvSpPr>
      <dsp:spPr>
        <a:xfrm>
          <a:off x="4502978" y="4188831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8F9054-4E5C-4234-9C5C-2871E95CA913}">
      <dsp:nvSpPr>
        <dsp:cNvPr id="0" name=""/>
        <dsp:cNvSpPr/>
      </dsp:nvSpPr>
      <dsp:spPr>
        <a:xfrm>
          <a:off x="5337241" y="4188831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1A1B01-48D1-42AB-B389-E7BAAD90B7E4}">
      <dsp:nvSpPr>
        <dsp:cNvPr id="0" name=""/>
        <dsp:cNvSpPr/>
      </dsp:nvSpPr>
      <dsp:spPr>
        <a:xfrm>
          <a:off x="331660" y="4438459"/>
          <a:ext cx="5912103" cy="72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noProof="0" dirty="0"/>
            <a:t>Kirándulások, élmények</a:t>
          </a:r>
        </a:p>
      </dsp:txBody>
      <dsp:txXfrm>
        <a:off x="331660" y="4438459"/>
        <a:ext cx="5912103" cy="727183"/>
      </dsp:txXfrm>
    </dsp:sp>
    <dsp:sp modelId="{7987D275-8F11-4B65-976A-242A8247B155}">
      <dsp:nvSpPr>
        <dsp:cNvPr id="0" name=""/>
        <dsp:cNvSpPr/>
      </dsp:nvSpPr>
      <dsp:spPr>
        <a:xfrm>
          <a:off x="331660" y="516564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2AC550-AFE7-48B1-AA4C-625AA9A3C6CB}">
      <dsp:nvSpPr>
        <dsp:cNvPr id="0" name=""/>
        <dsp:cNvSpPr/>
      </dsp:nvSpPr>
      <dsp:spPr>
        <a:xfrm>
          <a:off x="1165924" y="516564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BEBFDE-39F4-4FF2-802D-C2F13BB17676}">
      <dsp:nvSpPr>
        <dsp:cNvPr id="0" name=""/>
        <dsp:cNvSpPr/>
      </dsp:nvSpPr>
      <dsp:spPr>
        <a:xfrm>
          <a:off x="2000187" y="516564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CFCC5D-D18E-47DA-8542-2722F4A92EC7}">
      <dsp:nvSpPr>
        <dsp:cNvPr id="0" name=""/>
        <dsp:cNvSpPr/>
      </dsp:nvSpPr>
      <dsp:spPr>
        <a:xfrm>
          <a:off x="2834451" y="516564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ADDB57-1650-4190-A911-DA547B2B9460}">
      <dsp:nvSpPr>
        <dsp:cNvPr id="0" name=""/>
        <dsp:cNvSpPr/>
      </dsp:nvSpPr>
      <dsp:spPr>
        <a:xfrm>
          <a:off x="3668714" y="516564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50D33-EF4C-4B44-869E-82E57376F6DE}">
      <dsp:nvSpPr>
        <dsp:cNvPr id="0" name=""/>
        <dsp:cNvSpPr/>
      </dsp:nvSpPr>
      <dsp:spPr>
        <a:xfrm>
          <a:off x="4502978" y="516564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55492-5844-405C-9386-D4E5001D209A}">
      <dsp:nvSpPr>
        <dsp:cNvPr id="0" name=""/>
        <dsp:cNvSpPr/>
      </dsp:nvSpPr>
      <dsp:spPr>
        <a:xfrm>
          <a:off x="5337241" y="5165643"/>
          <a:ext cx="788280" cy="131380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BF39B-37D5-4E2B-9F26-1B27F094FEA9}">
      <dsp:nvSpPr>
        <dsp:cNvPr id="0" name=""/>
        <dsp:cNvSpPr/>
      </dsp:nvSpPr>
      <dsp:spPr>
        <a:xfrm>
          <a:off x="3377623" y="200330"/>
          <a:ext cx="3571694" cy="786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Kirándulások</a:t>
          </a:r>
        </a:p>
      </dsp:txBody>
      <dsp:txXfrm>
        <a:off x="3416017" y="238724"/>
        <a:ext cx="3494906" cy="709722"/>
      </dsp:txXfrm>
    </dsp:sp>
    <dsp:sp modelId="{53E6BC07-82E2-42D9-9306-C876D978C5FB}">
      <dsp:nvSpPr>
        <dsp:cNvPr id="0" name=""/>
        <dsp:cNvSpPr/>
      </dsp:nvSpPr>
      <dsp:spPr>
        <a:xfrm>
          <a:off x="2896714" y="880541"/>
          <a:ext cx="4669223" cy="4669223"/>
        </a:xfrm>
        <a:custGeom>
          <a:avLst/>
          <a:gdLst/>
          <a:ahLst/>
          <a:cxnLst/>
          <a:rect l="0" t="0" r="0" b="0"/>
          <a:pathLst>
            <a:path>
              <a:moveTo>
                <a:pt x="3038692" y="108700"/>
              </a:moveTo>
              <a:arcTo wR="2334611" hR="2334611" stAng="17253164" swAng="11609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D719F-84B0-41CA-9C25-27F1BEF0BC41}">
      <dsp:nvSpPr>
        <dsp:cNvPr id="0" name=""/>
        <dsp:cNvSpPr/>
      </dsp:nvSpPr>
      <dsp:spPr>
        <a:xfrm>
          <a:off x="6233742" y="1353056"/>
          <a:ext cx="3109713" cy="1182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Utazás repülőgéppel</a:t>
          </a:r>
        </a:p>
      </dsp:txBody>
      <dsp:txXfrm>
        <a:off x="6291465" y="1410779"/>
        <a:ext cx="2994267" cy="1067025"/>
      </dsp:txXfrm>
    </dsp:sp>
    <dsp:sp modelId="{C162226C-3D75-4E5E-AA7F-4B9EDE1E25E6}">
      <dsp:nvSpPr>
        <dsp:cNvPr id="0" name=""/>
        <dsp:cNvSpPr/>
      </dsp:nvSpPr>
      <dsp:spPr>
        <a:xfrm>
          <a:off x="3381432" y="-576075"/>
          <a:ext cx="4669223" cy="4669223"/>
        </a:xfrm>
        <a:custGeom>
          <a:avLst/>
          <a:gdLst/>
          <a:ahLst/>
          <a:cxnLst/>
          <a:rect l="0" t="0" r="0" b="0"/>
          <a:pathLst>
            <a:path>
              <a:moveTo>
                <a:pt x="4532668" y="3121350"/>
              </a:moveTo>
              <a:arcTo wR="2334611" hR="2334611" stAng="1181612" swAng="15054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E1099-D24B-4FEC-9764-B6AEB5648933}">
      <dsp:nvSpPr>
        <dsp:cNvPr id="0" name=""/>
        <dsp:cNvSpPr/>
      </dsp:nvSpPr>
      <dsp:spPr>
        <a:xfrm>
          <a:off x="5830849" y="3410460"/>
          <a:ext cx="2510414" cy="1277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Szállás családoknál</a:t>
          </a:r>
        </a:p>
      </dsp:txBody>
      <dsp:txXfrm>
        <a:off x="5893205" y="3472816"/>
        <a:ext cx="2385702" cy="1152662"/>
      </dsp:txXfrm>
    </dsp:sp>
    <dsp:sp modelId="{B0E6324C-B8AE-4DCD-A9D5-FC211B215C09}">
      <dsp:nvSpPr>
        <dsp:cNvPr id="0" name=""/>
        <dsp:cNvSpPr/>
      </dsp:nvSpPr>
      <dsp:spPr>
        <a:xfrm>
          <a:off x="3236122" y="201914"/>
          <a:ext cx="4669223" cy="4669223"/>
        </a:xfrm>
        <a:custGeom>
          <a:avLst/>
          <a:gdLst/>
          <a:ahLst/>
          <a:cxnLst/>
          <a:rect l="0" t="0" r="0" b="0"/>
          <a:pathLst>
            <a:path>
              <a:moveTo>
                <a:pt x="3222753" y="4493689"/>
              </a:moveTo>
              <a:arcTo wR="2334611" hR="2334611" stAng="4058404" swAng="30184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9EE22-2AC1-445C-B920-08C4915A4D76}">
      <dsp:nvSpPr>
        <dsp:cNvPr id="0" name=""/>
        <dsp:cNvSpPr/>
      </dsp:nvSpPr>
      <dsp:spPr>
        <a:xfrm>
          <a:off x="2895925" y="3435849"/>
          <a:ext cx="1570483" cy="1153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Teljes ellátás</a:t>
          </a:r>
        </a:p>
      </dsp:txBody>
      <dsp:txXfrm>
        <a:off x="2952233" y="3492157"/>
        <a:ext cx="1457867" cy="1040855"/>
      </dsp:txXfrm>
    </dsp:sp>
    <dsp:sp modelId="{7EC87538-66B8-432F-9AFE-233B86566B39}">
      <dsp:nvSpPr>
        <dsp:cNvPr id="0" name=""/>
        <dsp:cNvSpPr/>
      </dsp:nvSpPr>
      <dsp:spPr>
        <a:xfrm>
          <a:off x="2833480" y="-382396"/>
          <a:ext cx="4669223" cy="4669223"/>
        </a:xfrm>
        <a:custGeom>
          <a:avLst/>
          <a:gdLst/>
          <a:ahLst/>
          <a:cxnLst/>
          <a:rect l="0" t="0" r="0" b="0"/>
          <a:pathLst>
            <a:path>
              <a:moveTo>
                <a:pt x="525001" y="3809644"/>
              </a:moveTo>
              <a:arcTo wR="2334611" hR="2334611" stAng="8448969" swAng="16201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21248-FB61-4891-BBA8-C7F7DAF62991}">
      <dsp:nvSpPr>
        <dsp:cNvPr id="0" name=""/>
        <dsp:cNvSpPr/>
      </dsp:nvSpPr>
      <dsp:spPr>
        <a:xfrm>
          <a:off x="1815556" y="1810260"/>
          <a:ext cx="2288955" cy="623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Tanfolyam</a:t>
          </a:r>
        </a:p>
      </dsp:txBody>
      <dsp:txXfrm>
        <a:off x="1846001" y="1840705"/>
        <a:ext cx="2228065" cy="562782"/>
      </dsp:txXfrm>
    </dsp:sp>
    <dsp:sp modelId="{BD5167B9-6D73-4627-9BBF-ABD99EB5D521}">
      <dsp:nvSpPr>
        <dsp:cNvPr id="0" name=""/>
        <dsp:cNvSpPr/>
      </dsp:nvSpPr>
      <dsp:spPr>
        <a:xfrm>
          <a:off x="2933844" y="888069"/>
          <a:ext cx="4669223" cy="4669223"/>
        </a:xfrm>
        <a:custGeom>
          <a:avLst/>
          <a:gdLst/>
          <a:ahLst/>
          <a:cxnLst/>
          <a:rect l="0" t="0" r="0" b="0"/>
          <a:pathLst>
            <a:path>
              <a:moveTo>
                <a:pt x="484495" y="910715"/>
              </a:moveTo>
              <a:arcTo wR="2334611" hR="2334611" stAng="13054967" swAng="21202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85A6ED5-217B-4C6E-9DBB-265CF46D68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5D35B3E-51AA-43F5-B7EB-CB80606EF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1BD9C-D178-447D-8400-CC7DC5BB1B07}" type="datetimeFigureOut">
              <a:rPr lang="hu-HU" smtClean="0"/>
              <a:t>2022. 06. 09.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5303A8B-459B-4A05-B91A-11E59B5EA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AE84F71-E9A7-4888-B50A-D7EB2B9732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29CF-029C-4E43-B2F7-63C9D05D0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558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B80B-D386-47E6-895D-75AAAF74966F}" type="datetimeFigureOut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0D28A-832E-4D47-ACA3-2C4F860ABA49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6095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48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10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02655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11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33641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12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58168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89795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3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0329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4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5292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5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4675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6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60207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7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826085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8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81877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D28A-832E-4D47-ACA3-2C4F860ABA49}" type="slidenum">
              <a:rPr lang="hu-HU" noProof="0" smtClean="0"/>
              <a:t>9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76540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0B9DEC9A-0569-4EC1-BFEA-2C5BC11EA03C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éles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2A266-A96B-4C7E-B07D-A936C2C11800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A4552-1EAD-4B3B-B183-02A611DD5D28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7D8AB-C142-4627-96D8-58232093CC15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4" name="Szövegdoboz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u-HU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Egyenes összekötő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96BA1-5EDA-4195-8472-DC792C6AA261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– 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4" name="Szöveg helye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B61C23-EE8F-473C-98BF-571FDFCD6BD0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2" name="Szövegdoboz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u-HU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Egyenes összekötő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hu-HU" noProof="0"/>
              <a:t>Mintacím stílusának szerkesztése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FD733-BEFF-48A2-9A52-CB3C9093F45B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DDD3E-7521-4EE8-95B5-67DB8CEAE198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6DF5E7-19C7-4122-832C-AC01C6509BD5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04003C-0871-4234-8913-D6A1206E17DA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8651-FCC9-41B9-9923-94DCE7E5437B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611A6-B152-42BF-A71F-CFD89297D632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B4A1C-C3F8-49C6-BBF7-7B9BCBDE5720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8694BF-6A10-4F5D-850E-AE5C363B3E24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76D50-3587-44B4-BE4E-250310B99408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1BF37D-A1F8-4E4C-AAC3-3BCA712E6B30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7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D2DA2-5BFA-4464-A1F9-A62D86108620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C80D383-3AF6-4A95-9DF8-1F3296AE4543}" type="datetime1">
              <a:rPr lang="hu-HU" noProof="0" smtClean="0"/>
              <a:t>2022. 06. 09.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Sziklás part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Csoport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Szabadkézi sokszög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/>
            </a:p>
          </p:txBody>
        </p:sp>
        <p:grpSp>
          <p:nvGrpSpPr>
            <p:cNvPr id="12" name="Csoport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Fánk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ánk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ánk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ánk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hu-HU" sz="4000" dirty="0"/>
              <a:t>ERASMUS+		BORONKAY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hu-HU" sz="2800" dirty="0"/>
              <a:t>2022. Szeptember 8-18.</a:t>
            </a:r>
          </a:p>
          <a:p>
            <a:pPr rtl="0"/>
            <a:r>
              <a:rPr lang="hu-HU" sz="2800" dirty="0"/>
              <a:t>MÁLTA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Ábra 6" descr="Pálmafa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Ábra 16" descr="Strandlabda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Ábra 19" descr="Vödör és ásó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36" y="745045"/>
            <a:ext cx="8018552" cy="5367909"/>
          </a:xfrm>
          <a:prstGeom prst="rect">
            <a:avLst/>
          </a:prstGeom>
        </p:spPr>
      </p:pic>
      <p:sp>
        <p:nvSpPr>
          <p:cNvPr id="15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770709" y="745045"/>
            <a:ext cx="1528354" cy="5503354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wordArtVert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b="1" dirty="0"/>
              <a:t>Valletta</a:t>
            </a:r>
          </a:p>
        </p:txBody>
      </p:sp>
    </p:spTree>
    <p:extLst>
      <p:ext uri="{BB962C8B-B14F-4D97-AF65-F5344CB8AC3E}">
        <p14:creationId xmlns:p14="http://schemas.microsoft.com/office/powerpoint/2010/main" val="559297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1364610" y="2276794"/>
            <a:ext cx="9459597" cy="718057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/>
              <a:t>Az utazással vállalt feladatok a csoport tagjainak: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2937082" y="3196835"/>
            <a:ext cx="6314654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/>
              <a:t>Élménybeszámoló újságcikk készítése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3124815" y="3898025"/>
            <a:ext cx="5939183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/>
              <a:t>Ismertető fotók, napló készítése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3027571" y="4599215"/>
            <a:ext cx="613367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/>
              <a:t>Előadás a tapasztalatokról az iskolában 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3427253" y="5297607"/>
            <a:ext cx="5334314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/>
              <a:t>Digitális bemutató készítése a honlapra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3006404" y="936698"/>
            <a:ext cx="6176007" cy="120039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/>
              <a:t>Osztályonként 2 tanuló (plusz egy tartalék)</a:t>
            </a:r>
          </a:p>
          <a:p>
            <a:pPr marL="0" indent="0" algn="ctr">
              <a:buNone/>
            </a:pPr>
            <a:r>
              <a:rPr lang="hu-HU" b="1" dirty="0"/>
              <a:t>9.a, 9.n, 9.p, 10.a, 10.n, 11.a, 11.n</a:t>
            </a:r>
          </a:p>
        </p:txBody>
      </p:sp>
    </p:spTree>
    <p:extLst>
      <p:ext uri="{BB962C8B-B14F-4D97-AF65-F5344CB8AC3E}">
        <p14:creationId xmlns:p14="http://schemas.microsoft.com/office/powerpoint/2010/main" val="2885830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Kép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Téglalap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pic>
        <p:nvPicPr>
          <p:cNvPr id="5" name="Kép 4" descr="Kagyló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Csoport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Csoport 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Ellipszis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/>
              </a:p>
            </p:txBody>
          </p:sp>
          <p:sp>
            <p:nvSpPr>
              <p:cNvPr id="52" name="Fánk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Csoport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Ellipszis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/>
              </a:p>
            </p:txBody>
          </p:sp>
          <p:sp>
            <p:nvSpPr>
              <p:cNvPr id="55" name="Fánk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Csoport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Ellipszis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/>
              </a:p>
            </p:txBody>
          </p:sp>
          <p:sp>
            <p:nvSpPr>
              <p:cNvPr id="59" name="Fánk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Csoport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Ellipszis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/>
              </a:p>
            </p:txBody>
          </p:sp>
          <p:sp>
            <p:nvSpPr>
              <p:cNvPr id="75" name="Fánk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792960"/>
            <a:ext cx="8229600" cy="10732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sz="5900" dirty="0">
                <a:solidFill>
                  <a:schemeClr val="bg1"/>
                </a:solidFill>
              </a:rPr>
              <a:t>MOTIVÁCIÓS LEVÉL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1834973"/>
            <a:ext cx="7772400" cy="499206"/>
          </a:xfr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sz="2100" dirty="0">
                <a:solidFill>
                  <a:schemeClr val="bg1"/>
                </a:solidFill>
              </a:rPr>
              <a:t>malta.boronkay2022@gmail.com</a:t>
            </a:r>
          </a:p>
        </p:txBody>
      </p:sp>
      <p:cxnSp>
        <p:nvCxnSpPr>
          <p:cNvPr id="76" name="Egyenes összekötő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2453003" y="2428949"/>
            <a:ext cx="7772400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2100" dirty="0">
                <a:solidFill>
                  <a:schemeClr val="bg1"/>
                </a:solidFill>
              </a:rPr>
              <a:t>2022. június 12. 20:00 </a:t>
            </a:r>
          </a:p>
        </p:txBody>
      </p:sp>
      <p:sp>
        <p:nvSpPr>
          <p:cNvPr id="25" name="Cím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 txBox="1">
            <a:spLocks/>
          </p:cNvSpPr>
          <p:nvPr/>
        </p:nvSpPr>
        <p:spPr>
          <a:xfrm>
            <a:off x="2178683" y="3613290"/>
            <a:ext cx="8229600" cy="26929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400" dirty="0">
                <a:solidFill>
                  <a:schemeClr val="bg1"/>
                </a:solidFill>
              </a:rPr>
              <a:t>- Bemutatkozás (név, osztály lakhely)</a:t>
            </a:r>
          </a:p>
          <a:p>
            <a:r>
              <a:rPr lang="hu-HU" sz="2400" dirty="0">
                <a:solidFill>
                  <a:schemeClr val="bg1"/>
                </a:solidFill>
              </a:rPr>
              <a:t>- Magadról (nyelvismeret, továbbtanulási terveid)</a:t>
            </a:r>
          </a:p>
          <a:p>
            <a:r>
              <a:rPr lang="hu-HU" sz="2400" dirty="0">
                <a:solidFill>
                  <a:schemeClr val="bg1"/>
                </a:solidFill>
              </a:rPr>
              <a:t>- Miért szeretnél részt venni? (mi a célod vele, mit vársz az úttól)</a:t>
            </a:r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chemeClr val="bg1"/>
                </a:solidFill>
              </a:rPr>
              <a:t>Miért </a:t>
            </a:r>
            <a:r>
              <a:rPr lang="hu-HU" sz="2400" dirty="0" err="1">
                <a:solidFill>
                  <a:schemeClr val="bg1"/>
                </a:solidFill>
              </a:rPr>
              <a:t>válasszunk</a:t>
            </a:r>
            <a:r>
              <a:rPr lang="hu-HU" sz="2400" dirty="0">
                <a:solidFill>
                  <a:schemeClr val="bg1"/>
                </a:solidFill>
              </a:rPr>
              <a:t> téged?  </a:t>
            </a:r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chemeClr val="bg1"/>
                </a:solidFill>
              </a:rPr>
              <a:t>Elérhetőségeid (e-mail cím, telefonszám)</a:t>
            </a:r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chemeClr val="bg1"/>
                </a:solidFill>
              </a:rPr>
              <a:t>Szülő neve, elérhetőségei (e-mail cím, telefonszám)</a:t>
            </a:r>
          </a:p>
          <a:p>
            <a:pPr marL="342900" indent="-342900">
              <a:buFontTx/>
              <a:buChar char="-"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6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2453003" y="3022925"/>
            <a:ext cx="7772400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2100" dirty="0">
                <a:solidFill>
                  <a:schemeClr val="bg1"/>
                </a:solidFill>
              </a:rPr>
              <a:t>fél-egy oldalas dokumentum ( Times New </a:t>
            </a:r>
            <a:r>
              <a:rPr lang="hu-HU" sz="2100" dirty="0" err="1">
                <a:solidFill>
                  <a:schemeClr val="bg1"/>
                </a:solidFill>
              </a:rPr>
              <a:t>Roman</a:t>
            </a:r>
            <a:r>
              <a:rPr lang="hu-HU" sz="2100" dirty="0">
                <a:solidFill>
                  <a:schemeClr val="bg1"/>
                </a:solidFill>
              </a:rPr>
              <a:t>, 12)</a:t>
            </a:r>
          </a:p>
        </p:txBody>
      </p: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47" y="819063"/>
            <a:ext cx="4040186" cy="5361604"/>
          </a:xfrm>
        </p:spPr>
        <p:txBody>
          <a:bodyPr rtlCol="0">
            <a:normAutofit/>
          </a:bodyPr>
          <a:lstStyle/>
          <a:p>
            <a:pPr rtl="0"/>
            <a:r>
              <a:rPr lang="hu-HU" sz="5400" dirty="0">
                <a:solidFill>
                  <a:srgbClr val="FFFFFF"/>
                </a:solidFill>
              </a:rPr>
              <a:t>MÁLTA</a:t>
            </a:r>
          </a:p>
        </p:txBody>
      </p:sp>
      <p:pic>
        <p:nvPicPr>
          <p:cNvPr id="4" name="Tartalom helye 3" descr="&lt;strong&gt;Málta&lt;/strong&gt; – Lighthouse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03" y="696152"/>
            <a:ext cx="6141230" cy="5465695"/>
          </a:xfrm>
        </p:spPr>
      </p:pic>
    </p:spTree>
    <p:extLst>
      <p:ext uri="{BB962C8B-B14F-4D97-AF65-F5344CB8AC3E}">
        <p14:creationId xmlns:p14="http://schemas.microsoft.com/office/powerpoint/2010/main" val="203898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rtlCol="0">
            <a:normAutofit/>
          </a:bodyPr>
          <a:lstStyle/>
          <a:p>
            <a:pPr rtl="0"/>
            <a:r>
              <a:rPr lang="hu-HU" sz="3100" dirty="0">
                <a:solidFill>
                  <a:srgbClr val="FFFFFF"/>
                </a:solidFill>
              </a:rPr>
              <a:t>ERASMUS+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graphicFrame>
        <p:nvGraphicFramePr>
          <p:cNvPr id="7" name="Tartalom helye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838248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9731908"/>
              </p:ext>
            </p:extLst>
          </p:nvPr>
        </p:nvGraphicFramePr>
        <p:xfrm>
          <a:off x="845080" y="842520"/>
          <a:ext cx="10737320" cy="547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053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832483" y="4003284"/>
            <a:ext cx="469254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Kora délután tanfolyami órák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832483" y="5571878"/>
            <a:ext cx="469254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Esténként kulturális programok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832483" y="2434690"/>
            <a:ext cx="469254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Hétvégén kirándulás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832483" y="3218987"/>
            <a:ext cx="469254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Ebédcsomag a családoktól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832483" y="1650393"/>
            <a:ext cx="469254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Saját helyi csoportvezető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832483" y="869912"/>
            <a:ext cx="469254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tx1"/>
                </a:solidFill>
              </a:rPr>
              <a:t>Transzfer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832483" y="4787581"/>
            <a:ext cx="4692546" cy="49920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Mindennapra jut látnivaló</a:t>
            </a:r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5747912" y="981504"/>
            <a:ext cx="5616773" cy="5147164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hu-HU" b="1" dirty="0"/>
              <a:t>Kirándulások:</a:t>
            </a:r>
          </a:p>
          <a:p>
            <a:r>
              <a:rPr lang="hu-HU" b="1" dirty="0"/>
              <a:t>- Balluta, </a:t>
            </a:r>
            <a:r>
              <a:rPr lang="hu-HU" b="1" dirty="0" err="1"/>
              <a:t>St.Julian’s</a:t>
            </a:r>
            <a:r>
              <a:rPr lang="hu-HU" b="1" dirty="0"/>
              <a:t>, Arany Öböl…</a:t>
            </a:r>
          </a:p>
          <a:p>
            <a:r>
              <a:rPr lang="hu-HU" b="1" dirty="0"/>
              <a:t>- Valletta (főváros), Rabat, </a:t>
            </a:r>
            <a:r>
              <a:rPr lang="hu-HU" b="1" dirty="0" err="1"/>
              <a:t>Mdina</a:t>
            </a:r>
            <a:endParaRPr lang="hu-HU" b="1" dirty="0"/>
          </a:p>
          <a:p>
            <a:r>
              <a:rPr lang="hu-HU" b="1" dirty="0"/>
              <a:t>- </a:t>
            </a:r>
            <a:r>
              <a:rPr lang="hu-HU" b="1" dirty="0" err="1"/>
              <a:t>Marsaxlokk</a:t>
            </a:r>
            <a:r>
              <a:rPr lang="hu-HU" b="1" dirty="0"/>
              <a:t> (halászfalu)</a:t>
            </a:r>
          </a:p>
          <a:p>
            <a:r>
              <a:rPr lang="hu-HU" b="1" dirty="0"/>
              <a:t>- </a:t>
            </a:r>
            <a:r>
              <a:rPr lang="hu-HU" b="1" dirty="0" err="1"/>
              <a:t>Ta</a:t>
            </a:r>
            <a:r>
              <a:rPr lang="hu-HU" b="1" dirty="0"/>
              <a:t> </a:t>
            </a:r>
            <a:r>
              <a:rPr lang="hu-HU" b="1" dirty="0" err="1"/>
              <a:t>Qali</a:t>
            </a:r>
            <a:r>
              <a:rPr lang="hu-HU" b="1" dirty="0"/>
              <a:t> </a:t>
            </a:r>
            <a:r>
              <a:rPr lang="hu-HU" b="1" dirty="0" err="1"/>
              <a:t>Crafts</a:t>
            </a:r>
            <a:r>
              <a:rPr lang="hu-HU" b="1" dirty="0"/>
              <a:t> </a:t>
            </a:r>
            <a:r>
              <a:rPr lang="hu-HU" b="1" dirty="0" err="1"/>
              <a:t>Village</a:t>
            </a:r>
            <a:r>
              <a:rPr lang="hu-HU" b="1" dirty="0"/>
              <a:t> (kézműves bolt)</a:t>
            </a:r>
          </a:p>
          <a:p>
            <a:r>
              <a:rPr lang="hu-HU" b="1" dirty="0"/>
              <a:t>- Kék-barlang</a:t>
            </a:r>
          </a:p>
          <a:p>
            <a:r>
              <a:rPr lang="hu-HU" b="1" dirty="0"/>
              <a:t>- Szent Péter-medence</a:t>
            </a:r>
          </a:p>
          <a:p>
            <a:r>
              <a:rPr lang="hu-HU" b="1" dirty="0"/>
              <a:t>- </a:t>
            </a:r>
            <a:r>
              <a:rPr lang="hu-HU" b="1" dirty="0" err="1"/>
              <a:t>Gozo</a:t>
            </a:r>
            <a:r>
              <a:rPr lang="hu-HU" b="1" dirty="0"/>
              <a:t> és </a:t>
            </a:r>
            <a:r>
              <a:rPr lang="hu-HU" b="1" dirty="0" err="1"/>
              <a:t>Camino</a:t>
            </a:r>
            <a:r>
              <a:rPr lang="hu-HU" b="1" dirty="0"/>
              <a:t> szigete</a:t>
            </a:r>
          </a:p>
          <a:p>
            <a:endParaRPr lang="hu-HU" sz="2100" dirty="0">
              <a:solidFill>
                <a:schemeClr val="bg1"/>
              </a:solidFill>
            </a:endParaRPr>
          </a:p>
          <a:p>
            <a:endParaRPr lang="hu-HU" sz="2100" dirty="0">
              <a:solidFill>
                <a:schemeClr val="bg1"/>
              </a:solidFill>
            </a:endParaRPr>
          </a:p>
          <a:p>
            <a:endParaRPr lang="hu-H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98" y="757524"/>
            <a:ext cx="8014427" cy="5342951"/>
          </a:xfrm>
          <a:prstGeom prst="rect">
            <a:avLst/>
          </a:prstGeom>
        </p:spPr>
      </p:pic>
      <p:sp>
        <p:nvSpPr>
          <p:cNvPr id="14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1098336" y="757524"/>
            <a:ext cx="586531" cy="5630576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wordArtVert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/>
              <a:t>Kék barlang</a:t>
            </a:r>
          </a:p>
        </p:txBody>
      </p:sp>
    </p:spTree>
    <p:extLst>
      <p:ext uri="{BB962C8B-B14F-4D97-AF65-F5344CB8AC3E}">
        <p14:creationId xmlns:p14="http://schemas.microsoft.com/office/powerpoint/2010/main" val="2357351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9" y="684465"/>
            <a:ext cx="9758345" cy="5489069"/>
          </a:xfrm>
          <a:prstGeom prst="rect">
            <a:avLst/>
          </a:prstGeom>
        </p:spPr>
      </p:pic>
      <p:sp>
        <p:nvSpPr>
          <p:cNvPr id="6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7519000" y="977813"/>
            <a:ext cx="3336212" cy="733422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/>
              <a:t>Kultúra, építészet</a:t>
            </a:r>
          </a:p>
        </p:txBody>
      </p:sp>
    </p:spTree>
    <p:extLst>
      <p:ext uri="{BB962C8B-B14F-4D97-AF65-F5344CB8AC3E}">
        <p14:creationId xmlns:p14="http://schemas.microsoft.com/office/powerpoint/2010/main" val="14364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" y="697106"/>
            <a:ext cx="7949956" cy="5463788"/>
          </a:xfrm>
          <a:prstGeom prst="rect">
            <a:avLst/>
          </a:prstGeom>
        </p:spPr>
      </p:pic>
      <p:sp>
        <p:nvSpPr>
          <p:cNvPr id="14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9344362" y="737135"/>
            <a:ext cx="1942346" cy="5463788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wordArtVert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/>
              <a:t>Eleven</a:t>
            </a:r>
          </a:p>
          <a:p>
            <a:pPr marL="0" indent="0" algn="ctr">
              <a:buNone/>
            </a:pPr>
            <a:r>
              <a:rPr lang="hu-HU" sz="3200" b="1" dirty="0"/>
              <a:t> történelem</a:t>
            </a:r>
          </a:p>
        </p:txBody>
      </p:sp>
    </p:spTree>
    <p:extLst>
      <p:ext uri="{BB962C8B-B14F-4D97-AF65-F5344CB8AC3E}">
        <p14:creationId xmlns:p14="http://schemas.microsoft.com/office/powerpoint/2010/main" val="135202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Téglalap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3" y="2106487"/>
            <a:ext cx="10724217" cy="3742305"/>
          </a:xfrm>
          <a:prstGeom prst="rect">
            <a:avLst/>
          </a:prstGeom>
        </p:spPr>
      </p:pic>
      <p:sp>
        <p:nvSpPr>
          <p:cNvPr id="14" name="Szöveg helye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 txBox="1">
            <a:spLocks/>
          </p:cNvSpPr>
          <p:nvPr/>
        </p:nvSpPr>
        <p:spPr>
          <a:xfrm>
            <a:off x="3819946" y="1108441"/>
            <a:ext cx="4548930" cy="733422"/>
          </a:xfrm>
          <a:prstGeom prst="rect">
            <a:avLst/>
          </a:prstGeom>
          <a:solidFill>
            <a:srgbClr val="B2B2B2">
              <a:alpha val="34902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/>
              <a:t>Meseszép tengerpart</a:t>
            </a:r>
          </a:p>
        </p:txBody>
      </p:sp>
    </p:spTree>
    <p:extLst>
      <p:ext uri="{BB962C8B-B14F-4D97-AF65-F5344CB8AC3E}">
        <p14:creationId xmlns:p14="http://schemas.microsoft.com/office/powerpoint/2010/main" val="140642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02A31F-8619-4820-934E-ABBE1DF5318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Szabadidős arculat</Template>
  <TotalTime>0</TotalTime>
  <Words>262</Words>
  <Application>Microsoft Office PowerPoint</Application>
  <PresentationFormat>Widescreen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Organikus</vt:lpstr>
      <vt:lpstr>ERASMUS+  BORONKAY</vt:lpstr>
      <vt:lpstr>MÁLTA</vt:lpstr>
      <vt:lpstr>ERASMUS+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MOTIVÁCIÓS LEVÉL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2022-06-08T17:33:58Z</dcterms:created>
  <dcterms:modified xsi:type="dcterms:W3CDTF">2022-06-09T09:35:15Z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